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77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051"/>
    <a:srgbClr val="B23C00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9" autoAdjust="0"/>
    <p:restoredTop sz="98450" autoAdjust="0"/>
  </p:normalViewPr>
  <p:slideViewPr>
    <p:cSldViewPr>
      <p:cViewPr varScale="1">
        <p:scale>
          <a:sx n="167" d="100"/>
          <a:sy n="167" d="100"/>
        </p:scale>
        <p:origin x="176" y="560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February 22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February 22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Quiz-0215 and Assignment #3</a:t>
            </a:r>
          </a:p>
          <a:p>
            <a:r>
              <a:rPr lang="en-US" dirty="0"/>
              <a:t>Lists </a:t>
            </a:r>
            <a:r>
              <a:rPr lang="en-US"/>
              <a:t>and tuples</a:t>
            </a:r>
            <a:endParaRPr lang="en-US" dirty="0"/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More about lists</a:t>
            </a:r>
          </a:p>
          <a:p>
            <a:r>
              <a:rPr lang="en-US" i="1" dirty="0"/>
              <a:t>Quiz</a:t>
            </a:r>
          </a:p>
          <a:p>
            <a:pPr lvl="4"/>
            <a:endParaRPr lang="en-US" i="1" dirty="0"/>
          </a:p>
          <a:p>
            <a:r>
              <a:rPr lang="en-US" dirty="0"/>
              <a:t>Assignment #4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37421</TotalTime>
  <Words>62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DATA 200 Computational Programming for Analytics February 22 Class Meeting</vt:lpstr>
      <vt:lpstr>This Evening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496</cp:revision>
  <dcterms:created xsi:type="dcterms:W3CDTF">2008-01-12T03:52:55Z</dcterms:created>
  <dcterms:modified xsi:type="dcterms:W3CDTF">2024-02-22T22:49:07Z</dcterms:modified>
  <cp:category/>
</cp:coreProperties>
</file>