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826" r:id="rId3"/>
    <p:sldId id="312" r:id="rId4"/>
    <p:sldId id="829" r:id="rId5"/>
    <p:sldId id="828" r:id="rId6"/>
    <p:sldId id="83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E1F5FF"/>
    <a:srgbClr val="B23C00"/>
    <a:srgbClr val="C6DEFF"/>
    <a:srgbClr val="A12A03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6" autoAdjust="0"/>
    <p:restoredTop sz="98450" autoAdjust="0"/>
  </p:normalViewPr>
  <p:slideViewPr>
    <p:cSldViewPr>
      <p:cViewPr varScale="1">
        <p:scale>
          <a:sx n="221" d="100"/>
          <a:sy n="221" d="100"/>
        </p:scale>
        <p:origin x="168" y="18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2025: March 20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02237" y="6263609"/>
            <a:ext cx="3217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201: </a:t>
            </a:r>
            <a:r>
              <a:rPr lang="en-US" sz="1000" baseline="0" dirty="0"/>
              <a:t>Database Technologies for Data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llstackpython.com/object-relational-mappers-orm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201</a:t>
            </a:r>
            <a:br>
              <a:rPr lang="en-US" sz="3200" dirty="0"/>
            </a:br>
            <a:r>
              <a:rPr lang="en-US" dirty="0"/>
              <a:t>Database Technologies </a:t>
            </a:r>
            <a:br>
              <a:rPr lang="en-US" dirty="0"/>
            </a:br>
            <a:r>
              <a:rPr lang="en-US" dirty="0"/>
              <a:t>for Data Analytics</a:t>
            </a:r>
            <a:br>
              <a:rPr lang="en-US" sz="3600" dirty="0"/>
            </a:br>
            <a:r>
              <a:rPr lang="en-US" sz="2400" dirty="0"/>
              <a:t>March 20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2025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B9BC-B2C4-599C-E48B-2E286DCB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B5296-113A-1D78-AF19-0D77759D5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53000"/>
          </a:xfrm>
        </p:spPr>
        <p:txBody>
          <a:bodyPr/>
          <a:lstStyle/>
          <a:p>
            <a:r>
              <a:rPr lang="en-US" dirty="0"/>
              <a:t>Checkpoint #2 exam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dirty="0"/>
          </a:p>
          <a:p>
            <a:r>
              <a:rPr lang="en-US" dirty="0"/>
              <a:t>Object-relational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52422-BA28-B681-3508-C2F3C60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9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Object-Relational Mapping (ORM)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5"/>
            <a:ext cx="8229600" cy="5105375"/>
          </a:xfrm>
        </p:spPr>
        <p:txBody>
          <a:bodyPr/>
          <a:lstStyle/>
          <a:p>
            <a:r>
              <a:rPr lang="en-US" dirty="0"/>
              <a:t>Object-relational mapping (ORM) is</a:t>
            </a:r>
            <a:br>
              <a:rPr lang="en-US" dirty="0"/>
            </a:br>
            <a:r>
              <a:rPr lang="en-US" dirty="0"/>
              <a:t>a set of techniques to overcome the </a:t>
            </a:r>
            <a:br>
              <a:rPr lang="en-US" dirty="0"/>
            </a:br>
            <a:r>
              <a:rPr lang="en-US" dirty="0"/>
              <a:t>“impedance mismatch” between objects </a:t>
            </a:r>
            <a:br>
              <a:rPr lang="en-US" dirty="0"/>
            </a:br>
            <a:r>
              <a:rPr lang="en-US" dirty="0"/>
              <a:t>and relational data.</a:t>
            </a:r>
          </a:p>
          <a:p>
            <a:pPr lvl="1"/>
            <a:r>
              <a:rPr lang="en-US" dirty="0"/>
              <a:t>object-oriented Python: </a:t>
            </a:r>
            <a:r>
              <a:rPr lang="en-US" u="sng" dirty="0"/>
              <a:t>classes and objects</a:t>
            </a:r>
          </a:p>
          <a:p>
            <a:pPr lvl="1"/>
            <a:r>
              <a:rPr lang="en-US" dirty="0"/>
              <a:t>relational database: </a:t>
            </a:r>
            <a:r>
              <a:rPr lang="en-US" u="sng" dirty="0"/>
              <a:t>tables and records</a:t>
            </a:r>
          </a:p>
          <a:p>
            <a:pPr lvl="4"/>
            <a:endParaRPr lang="en-US" dirty="0"/>
          </a:p>
          <a:p>
            <a:r>
              <a:rPr lang="en-US" dirty="0"/>
              <a:t>ORM allows us to create, load, and query database tables using only Python </a:t>
            </a:r>
            <a:br>
              <a:rPr lang="en-US" dirty="0"/>
            </a:br>
            <a:r>
              <a:rPr lang="en-US" dirty="0"/>
              <a:t>and without writing SQL.</a:t>
            </a:r>
          </a:p>
          <a:p>
            <a:pPr lvl="1"/>
            <a:r>
              <a:rPr lang="en-US" dirty="0"/>
              <a:t>Map database tables to Python classes.</a:t>
            </a:r>
          </a:p>
          <a:p>
            <a:pPr lvl="1"/>
            <a:r>
              <a:rPr lang="en-US" dirty="0"/>
              <a:t>Hide differences in SQL dialects.</a:t>
            </a:r>
          </a:p>
          <a:p>
            <a:pPr lvl="4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68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BD668-4FA4-8DFD-AC89-CE848D4F1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ORM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9CAFB-043F-23F3-3C29-1466905AE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Python ORM libraries.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https://www.fullstackpython.com/object-relational-mappers-orms.html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We will look at </a:t>
            </a:r>
            <a:r>
              <a:rPr lang="en-US" dirty="0">
                <a:solidFill>
                  <a:srgbClr val="C00000"/>
                </a:solidFill>
              </a:rPr>
              <a:t>SQLAlchemy</a:t>
            </a:r>
            <a:r>
              <a:rPr lang="en-US" dirty="0"/>
              <a:t> tonight.</a:t>
            </a:r>
          </a:p>
          <a:p>
            <a:pPr lvl="5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2C911-7A78-996A-0BDC-EDCDBD0C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8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BAB82-2F96-2F9B-401D-075A7C88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SQLAlchemy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A068-A167-3F1D-8091-3823C541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341"/>
            <a:ext cx="8229600" cy="3108927"/>
          </a:xfrm>
        </p:spPr>
        <p:txBody>
          <a:bodyPr/>
          <a:lstStyle/>
          <a:p>
            <a:r>
              <a:rPr lang="en-US" dirty="0"/>
              <a:t>Install SQLAlchemy: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ORM example: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school</a:t>
            </a:r>
            <a:r>
              <a:rPr lang="en-US" dirty="0"/>
              <a:t> database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84AC3-40CD-346C-7BA2-7AB0D350D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720BA4-FEA3-6F91-CE75-66AA268F1959}"/>
              </a:ext>
            </a:extLst>
          </p:cNvPr>
          <p:cNvSpPr txBox="1"/>
          <p:nvPr/>
        </p:nvSpPr>
        <p:spPr>
          <a:xfrm>
            <a:off x="2894297" y="2053839"/>
            <a:ext cx="335540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pip3 install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sqlalchemy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07B433-E335-7919-F506-0365FB34EC69}"/>
              </a:ext>
            </a:extLst>
          </p:cNvPr>
          <p:cNvSpPr txBox="1"/>
          <p:nvPr/>
        </p:nvSpPr>
        <p:spPr>
          <a:xfrm>
            <a:off x="4480561" y="3520439"/>
            <a:ext cx="187102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ORM-</a:t>
            </a:r>
            <a:r>
              <a:rPr lang="en-US" dirty="0" err="1">
                <a:solidFill>
                  <a:srgbClr val="FFFF00"/>
                </a:solidFill>
              </a:rPr>
              <a:t>school.ipynb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7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354CB-3E09-88FE-CB1B-C9A941F6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9A7CF-F2C2-C671-333D-2E541F170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penalties.</a:t>
            </a:r>
          </a:p>
          <a:p>
            <a:pPr lvl="4"/>
            <a:endParaRPr lang="en-US" dirty="0"/>
          </a:p>
          <a:p>
            <a:r>
              <a:rPr lang="en-US" dirty="0"/>
              <a:t>Obfuscated Python code.</a:t>
            </a:r>
          </a:p>
          <a:p>
            <a:pPr lvl="1"/>
            <a:r>
              <a:rPr lang="en-US" dirty="0"/>
              <a:t>Are you confident that the ORM is performing </a:t>
            </a:r>
            <a:br>
              <a:rPr lang="en-US" dirty="0"/>
            </a:br>
            <a:r>
              <a:rPr lang="en-US" dirty="0"/>
              <a:t>the database operations that you expect?</a:t>
            </a:r>
          </a:p>
          <a:p>
            <a:pPr lvl="1"/>
            <a:r>
              <a:rPr lang="en-US" dirty="0"/>
              <a:t>“Let Python be Python and SQL be SQL.”</a:t>
            </a:r>
          </a:p>
          <a:p>
            <a:pPr lvl="4"/>
            <a:endParaRPr lang="en-US" dirty="0"/>
          </a:p>
          <a:p>
            <a:r>
              <a:rPr lang="en-US" dirty="0"/>
              <a:t>An extra layer of software between </a:t>
            </a:r>
            <a:br>
              <a:rPr lang="en-US" dirty="0"/>
            </a:br>
            <a:r>
              <a:rPr lang="en-US" dirty="0"/>
              <a:t>you and the database.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CB777-3AFE-DAA2-3E6E-10F1BFE1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8061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57720</TotalTime>
  <Words>225</Words>
  <Application>Microsoft Macintosh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Courier New</vt:lpstr>
      <vt:lpstr>Times New Roman</vt:lpstr>
      <vt:lpstr>Wingdings</vt:lpstr>
      <vt:lpstr>Quadrant</vt:lpstr>
      <vt:lpstr>DATA 201 Database Technologies  for Data Analytics March 20 Class Meeting</vt:lpstr>
      <vt:lpstr>This Evening</vt:lpstr>
      <vt:lpstr>Object-Relational Mapping (ORM)</vt:lpstr>
      <vt:lpstr>Python ORM Libraries</vt:lpstr>
      <vt:lpstr>SQLAlchemy</vt:lpstr>
      <vt:lpstr>Disadvantages of ORM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688</cp:revision>
  <dcterms:created xsi:type="dcterms:W3CDTF">2008-01-12T03:52:55Z</dcterms:created>
  <dcterms:modified xsi:type="dcterms:W3CDTF">2025-03-20T21:55:16Z</dcterms:modified>
  <cp:category/>
</cp:coreProperties>
</file>