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770" r:id="rId3"/>
    <p:sldId id="771" r:id="rId4"/>
    <p:sldId id="838" r:id="rId5"/>
    <p:sldId id="839" r:id="rId6"/>
    <p:sldId id="840" r:id="rId7"/>
    <p:sldId id="843" r:id="rId8"/>
    <p:sldId id="845" r:id="rId9"/>
    <p:sldId id="846" r:id="rId10"/>
    <p:sldId id="847" r:id="rId11"/>
    <p:sldId id="841" r:id="rId12"/>
    <p:sldId id="84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99FF"/>
    <a:srgbClr val="009051"/>
    <a:srgbClr val="B23C00"/>
    <a:srgbClr val="D5FC79"/>
    <a:srgbClr val="E1F5FF"/>
    <a:srgbClr val="C6DEFF"/>
    <a:srgbClr val="A12A03"/>
    <a:srgbClr val="66CCFF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13" autoAdjust="0"/>
    <p:restoredTop sz="98450" autoAdjust="0"/>
  </p:normalViewPr>
  <p:slideViewPr>
    <p:cSldViewPr>
      <p:cViewPr varScale="1">
        <p:scale>
          <a:sx n="200" d="100"/>
          <a:sy n="200" d="100"/>
        </p:scale>
        <p:origin x="168" y="100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5/9/24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4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May 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guis.com/installation/install-qt-designer-standalon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May 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88CA-8C38-38D4-09D8-90DD2C14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“Titanic Counts”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646DF5-323F-77AB-D65C-1A280CA6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1E6D9F-08AC-60C8-39BF-0B089DC97778}"/>
              </a:ext>
            </a:extLst>
          </p:cNvPr>
          <p:cNvSpPr txBox="1"/>
          <p:nvPr/>
        </p:nvSpPr>
        <p:spPr>
          <a:xfrm>
            <a:off x="900161" y="1417342"/>
            <a:ext cx="7343677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self.ui.class_menu.currentData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# Determine which passenger class.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self.ui.count_text.setText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'all':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self._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passenger_df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self._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passenger_df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self._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passenger_df.passengerClass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klass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df.index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self.ui.count_text.setText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(f'{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row_count:,d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}')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6B28EA-2D59-FCC9-312F-3D8E718BA159}"/>
              </a:ext>
            </a:extLst>
          </p:cNvPr>
          <p:cNvSpPr txBox="1"/>
          <p:nvPr/>
        </p:nvSpPr>
        <p:spPr>
          <a:xfrm>
            <a:off x="6492219" y="1247744"/>
            <a:ext cx="1518364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titanic_counts.py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233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2609-FF91-8EEF-975C-DBE029F1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“Titanic Passengers”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717DA-51B1-AE7A-BCA3-D8F8D08CA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2641ED1F-84DB-904D-9F04-AF417D3B0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05" y="1234464"/>
            <a:ext cx="6362124" cy="498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88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66D99-50BF-BBBB-9758-5F8C63C8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“Titanic Passengers” Application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9C66F-2B45-C1AD-88AD-6564D42E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6B6E02BB-72F0-656C-65A5-A7A46825E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497" y="1221477"/>
            <a:ext cx="6307006" cy="502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2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Quiz 0402 and Assignment #13</a:t>
            </a:r>
          </a:p>
          <a:p>
            <a:pPr lvl="4"/>
            <a:endParaRPr lang="en-US" dirty="0"/>
          </a:p>
          <a:p>
            <a:r>
              <a:rPr lang="en-US" dirty="0"/>
              <a:t>Generator expressions</a:t>
            </a:r>
          </a:p>
          <a:p>
            <a:r>
              <a:rPr lang="en-US" dirty="0"/>
              <a:t>Lambda expressions</a:t>
            </a:r>
          </a:p>
          <a:p>
            <a:r>
              <a:rPr lang="en-US" dirty="0"/>
              <a:t>Insertion sorting</a:t>
            </a:r>
          </a:p>
          <a:p>
            <a:r>
              <a:rPr lang="en-US" dirty="0"/>
              <a:t>The Quicksort algorithm</a:t>
            </a:r>
          </a:p>
          <a:p>
            <a:pPr lvl="1"/>
            <a:r>
              <a:rPr lang="en-US" dirty="0"/>
              <a:t>“The most elegant algorithm in computer science.”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i="1" dirty="0"/>
          </a:p>
          <a:p>
            <a:r>
              <a:rPr lang="en-US" dirty="0"/>
              <a:t>Introduction to GUI programming with </a:t>
            </a:r>
            <a:r>
              <a:rPr lang="en-US" dirty="0" err="1"/>
              <a:t>PyQt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11B2-2E34-5FDB-C148-1B71F7C6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EE7D7-3F0D-96A2-1398-8604C6DB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  <a:p>
            <a:pPr lvl="1"/>
            <a:r>
              <a:rPr lang="en-US" dirty="0"/>
              <a:t>reverse a list</a:t>
            </a:r>
          </a:p>
          <a:p>
            <a:pPr lvl="1"/>
            <a:r>
              <a:rPr lang="en-US" dirty="0"/>
              <a:t>Towers of Hanoi</a:t>
            </a:r>
          </a:p>
          <a:p>
            <a:pPr lvl="1"/>
            <a:r>
              <a:rPr lang="en-US" dirty="0"/>
              <a:t>binary search</a:t>
            </a:r>
          </a:p>
          <a:p>
            <a:pPr lvl="4"/>
            <a:endParaRPr lang="en-US" dirty="0"/>
          </a:p>
          <a:p>
            <a:r>
              <a:rPr lang="en-US" i="1" dirty="0"/>
              <a:t>Quiz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C9708-1AFE-49DE-232A-E4E3963D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9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A57B-B029-ACFC-E354-050406D20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GUI for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EDFE-C9D8-EEF4-B3E8-ED6CB72BE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and use </a:t>
            </a:r>
            <a:r>
              <a:rPr lang="en-US" dirty="0">
                <a:solidFill>
                  <a:srgbClr val="C00000"/>
                </a:solidFill>
              </a:rPr>
              <a:t>Qt Designer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https://www.pythonguis.com/installation/install-qt-designer-standalone/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Latest version is 6.6.2.</a:t>
            </a:r>
          </a:p>
          <a:p>
            <a:pPr lvl="1"/>
            <a:r>
              <a:rPr lang="en-US" dirty="0"/>
              <a:t>Create windows and dialogs.</a:t>
            </a:r>
          </a:p>
          <a:p>
            <a:pPr lvl="1"/>
            <a:r>
              <a:rPr lang="en-US" dirty="0"/>
              <a:t>Add interactive input and display components.</a:t>
            </a:r>
          </a:p>
          <a:p>
            <a:pPr lvl="1"/>
            <a:r>
              <a:rPr lang="en-US" dirty="0"/>
              <a:t>Works for Windows and Mac OS platforms.</a:t>
            </a:r>
          </a:p>
          <a:p>
            <a:pPr lvl="4"/>
            <a:endParaRPr lang="en-US" dirty="0"/>
          </a:p>
          <a:p>
            <a:r>
              <a:rPr lang="en-US" dirty="0"/>
              <a:t>Write </a:t>
            </a:r>
            <a:r>
              <a:rPr lang="en-US" dirty="0">
                <a:solidFill>
                  <a:srgbClr val="C00000"/>
                </a:solidFill>
              </a:rPr>
              <a:t>event-driven </a:t>
            </a:r>
            <a:r>
              <a:rPr lang="en-US" dirty="0"/>
              <a:t>Python code that reacts to user interactions with the GUI components.</a:t>
            </a:r>
          </a:p>
          <a:p>
            <a:pPr lvl="1"/>
            <a:r>
              <a:rPr lang="en-US" dirty="0"/>
              <a:t>“Reversal of control”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C5881-4AB9-6D8D-D02D-EC60C572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F76B4-2ACC-B63E-B0E6-51B6DAAA1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“Titanic Counts” Application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3B7C6AF-B1AF-88BF-8D3E-21BEC9032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31493"/>
            <a:ext cx="8229600" cy="2599432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C00000"/>
                </a:solidFill>
              </a:rPr>
              <a:t>event</a:t>
            </a:r>
            <a:r>
              <a:rPr lang="en-US" dirty="0"/>
              <a:t> occurs when the user chooses an item (which passenger class, or all passengers) from the drop-down menu. </a:t>
            </a:r>
          </a:p>
          <a:p>
            <a:pPr lvl="4"/>
            <a:endParaRPr lang="en-US" dirty="0"/>
          </a:p>
          <a:p>
            <a:r>
              <a:rPr lang="en-US" dirty="0"/>
              <a:t>In response, the </a:t>
            </a:r>
            <a:r>
              <a:rPr lang="en-US" dirty="0">
                <a:solidFill>
                  <a:srgbClr val="C00000"/>
                </a:solidFill>
              </a:rPr>
              <a:t>event handler</a:t>
            </a:r>
            <a:r>
              <a:rPr lang="en-US" dirty="0"/>
              <a:t> connected to the menu updates the passenger count.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DD196-1CEE-CF0E-D1C9-0EA535AA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255B851E-803C-0E52-A18A-A0646DD40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088" y="1268934"/>
            <a:ext cx="4194573" cy="1835125"/>
          </a:xfrm>
          <a:prstGeom prst="rect">
            <a:avLst/>
          </a:prstGeom>
        </p:spPr>
      </p:pic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811F598F-64CE-0A1E-FAC2-8F78B64C6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08" y="1231674"/>
            <a:ext cx="4369731" cy="1923009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576697F0-D434-6FA9-37C3-26504173DEC4}"/>
              </a:ext>
            </a:extLst>
          </p:cNvPr>
          <p:cNvSpPr/>
          <p:nvPr/>
        </p:nvSpPr>
        <p:spPr bwMode="auto">
          <a:xfrm>
            <a:off x="4297683" y="1762114"/>
            <a:ext cx="548634" cy="457195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740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F8937-0852-AC22-40DA-4FF89957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Qt Designer to Create the GUI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FB2A6-9CE0-ED74-5DFE-ED51C5509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327CFF9-ED58-8A8F-8CAB-DCC92ABBD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28" y="1508781"/>
            <a:ext cx="3199426" cy="4480511"/>
          </a:xfrm>
          <a:prstGeom prst="rect">
            <a:avLst/>
          </a:prstGeom>
        </p:spPr>
      </p:pic>
      <p:pic>
        <p:nvPicPr>
          <p:cNvPr id="12" name="Picture 11" descr="Graphical user interface, table&#10;&#10;Description automatically generated with medium confidence">
            <a:extLst>
              <a:ext uri="{FF2B5EF4-FFF2-40B4-BE49-F238E27FC236}">
                <a16:creationId xmlns:a16="http://schemas.microsoft.com/office/drawing/2014/main" id="{0A0911E0-1DC2-8C91-BF14-468DE49DB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2706" y="1234464"/>
            <a:ext cx="3498366" cy="48920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A83DB0E-8793-0623-742C-F5A5DA7C903F}"/>
              </a:ext>
            </a:extLst>
          </p:cNvPr>
          <p:cNvSpPr txBox="1"/>
          <p:nvPr/>
        </p:nvSpPr>
        <p:spPr>
          <a:xfrm>
            <a:off x="3611250" y="1950387"/>
            <a:ext cx="162256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Remember the</a:t>
            </a:r>
          </a:p>
          <a:p>
            <a:r>
              <a:rPr lang="en-US" dirty="0">
                <a:solidFill>
                  <a:srgbClr val="0033CC"/>
                </a:solidFill>
              </a:rPr>
              <a:t>names, such as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class_menu</a:t>
            </a:r>
            <a:r>
              <a:rPr lang="en-US" dirty="0">
                <a:solidFill>
                  <a:srgbClr val="0033CC"/>
                </a:solidFill>
              </a:rPr>
              <a:t>,</a:t>
            </a:r>
          </a:p>
          <a:p>
            <a:r>
              <a:rPr lang="en-US" dirty="0">
                <a:solidFill>
                  <a:srgbClr val="0033CC"/>
                </a:solidFill>
              </a:rPr>
              <a:t>that you give to</a:t>
            </a:r>
          </a:p>
          <a:p>
            <a:r>
              <a:rPr lang="en-US" dirty="0">
                <a:solidFill>
                  <a:srgbClr val="0033CC"/>
                </a:solidFill>
              </a:rPr>
              <a:t>the widgets.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3384F14-89FD-8E65-D344-FA64F3B6B372}"/>
              </a:ext>
            </a:extLst>
          </p:cNvPr>
          <p:cNvSpPr/>
          <p:nvPr/>
        </p:nvSpPr>
        <p:spPr bwMode="auto">
          <a:xfrm>
            <a:off x="6773726" y="2120690"/>
            <a:ext cx="876325" cy="30248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0FF55580-2629-8B3F-9C92-8A80525CAA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586" y="3429000"/>
            <a:ext cx="3304377" cy="100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58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BD4F0-E71B-4257-C439-55CD17C67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Qt Designer to Create the GUI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71838-01FC-B976-F937-0DD4C2DD0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create windows and dialog boxes.</a:t>
            </a:r>
          </a:p>
          <a:p>
            <a:pPr lvl="4"/>
            <a:endParaRPr lang="en-US" dirty="0"/>
          </a:p>
          <a:p>
            <a:r>
              <a:rPr lang="en-US" dirty="0"/>
              <a:t>“Widgets” include labels, checkboxes, radio buttons, push buttons, menus, type-in text fields, tabbed panels, etc.</a:t>
            </a:r>
          </a:p>
          <a:p>
            <a:pPr lvl="4"/>
            <a:endParaRPr lang="en-US" dirty="0"/>
          </a:p>
          <a:p>
            <a:r>
              <a:rPr lang="en-US" dirty="0"/>
              <a:t>The output of Qt Designer is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</a:t>
            </a:r>
            <a:r>
              <a:rPr lang="en-US" dirty="0"/>
              <a:t> file that contains the GUI that you created:</a:t>
            </a:r>
          </a:p>
          <a:p>
            <a:pPr lvl="1"/>
            <a:r>
              <a:rPr lang="en-US" dirty="0"/>
              <a:t>The names and layout of all the components.</a:t>
            </a:r>
          </a:p>
          <a:p>
            <a:pPr lvl="4"/>
            <a:endParaRPr lang="en-US" dirty="0"/>
          </a:p>
          <a:p>
            <a:r>
              <a:rPr lang="en-US" dirty="0"/>
              <a:t>Your Python application reads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dirty="0" err="1"/>
              <a:t>i</a:t>
            </a:r>
            <a:r>
              <a:rPr lang="en-US" dirty="0"/>
              <a:t> file and </a:t>
            </a:r>
            <a:r>
              <a:rPr lang="en-US" dirty="0">
                <a:solidFill>
                  <a:srgbClr val="C00000"/>
                </a:solidFill>
              </a:rPr>
              <a:t>renders</a:t>
            </a:r>
            <a:r>
              <a:rPr lang="en-US" dirty="0"/>
              <a:t> (displays) the components.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317A6-5404-432D-9E63-8C1EEC980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84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3BA4B-66D9-0807-9FCC-6BDD2446F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“Titanic Counts” Application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36FED-40AA-571D-0A38-23B09DD8B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3ADC64-904C-E390-71A4-FC1F510177F7}"/>
              </a:ext>
            </a:extLst>
          </p:cNvPr>
          <p:cNvSpPr txBox="1"/>
          <p:nvPr/>
        </p:nvSpPr>
        <p:spPr>
          <a:xfrm>
            <a:off x="591583" y="1401633"/>
            <a:ext cx="7960834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TitanicCounts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QWindow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Load the UI and initialize its components.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super().__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passenger_df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pd.read_csv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TitanicSurvival.c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uic.loadUi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titanic_counts.ui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initialize_class_menu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self.ui.count_text.setText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Connect the event handler to the menu.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self.ui.class_menu.currentIndexChanged.connect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self._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update_count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self.ui.show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913F9C-8435-DDD4-D4AA-9BDCF7BCA270}"/>
              </a:ext>
            </a:extLst>
          </p:cNvPr>
          <p:cNvSpPr txBox="1"/>
          <p:nvPr/>
        </p:nvSpPr>
        <p:spPr>
          <a:xfrm>
            <a:off x="6857975" y="1247744"/>
            <a:ext cx="1518364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titanic_counts.py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297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8FEB8-97CF-4DE6-60FB-38138B32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“Titanic Counts”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4A7FE-6190-488F-FF4A-86875938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43E5E7-D334-A526-730E-FEFB1474C3B8}"/>
              </a:ext>
            </a:extLst>
          </p:cNvPr>
          <p:cNvSpPr txBox="1"/>
          <p:nvPr/>
        </p:nvSpPr>
        <p:spPr>
          <a:xfrm>
            <a:off x="653299" y="1568921"/>
            <a:ext cx="7837402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initialize_class_menu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self.ui.class_menu.addItem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('[select passenger class]', '')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self.ui.class_menu.addItem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('All passengers', 'all')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self.ui.class_menu.addItem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('1st class passengers', '1st')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self.ui.class_menu.addItem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('2nd class passengers', '2nd')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self.ui.class_menu.addItem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('3rd class passengers', '3rd')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545CAA-E03D-F475-C0AC-B565B6AB6055}"/>
              </a:ext>
            </a:extLst>
          </p:cNvPr>
          <p:cNvSpPr txBox="1"/>
          <p:nvPr/>
        </p:nvSpPr>
        <p:spPr>
          <a:xfrm>
            <a:off x="6781800" y="1415032"/>
            <a:ext cx="1518364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titanic_counts.py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6137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42888</TotalTime>
  <Words>707</Words>
  <Application>Microsoft Macintosh PowerPoint</Application>
  <PresentationFormat>On-screen Show (4:3)</PresentationFormat>
  <Paragraphs>116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Wingdings</vt:lpstr>
      <vt:lpstr>Quadrant</vt:lpstr>
      <vt:lpstr>DATA 200 Computational Programming for Analytics May 9 Class Meeting</vt:lpstr>
      <vt:lpstr>This Evening</vt:lpstr>
      <vt:lpstr>This Evening, cont’d</vt:lpstr>
      <vt:lpstr>Creating a GUI for Python</vt:lpstr>
      <vt:lpstr>Example: “Titanic Counts” Application</vt:lpstr>
      <vt:lpstr>Use Qt Designer to Create the GUI</vt:lpstr>
      <vt:lpstr>Use Qt Designer to Create the GUI, cont’d</vt:lpstr>
      <vt:lpstr>“Titanic Counts” Application, cont’d</vt:lpstr>
      <vt:lpstr>“Titanic Counts” Application, cont’d</vt:lpstr>
      <vt:lpstr>“Titanic Counts” Application, cont’d</vt:lpstr>
      <vt:lpstr>Example: “Titanic Passengers” Application</vt:lpstr>
      <vt:lpstr>“Titanic Passengers” Application,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519</cp:revision>
  <dcterms:created xsi:type="dcterms:W3CDTF">2008-01-12T03:52:55Z</dcterms:created>
  <dcterms:modified xsi:type="dcterms:W3CDTF">2024-05-09T21:41:57Z</dcterms:modified>
  <cp:category/>
</cp:coreProperties>
</file>