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9" r:id="rId1"/>
  </p:sldMasterIdLst>
  <p:notesMasterIdLst>
    <p:notesMasterId r:id="rId5"/>
  </p:notesMasterIdLst>
  <p:handoutMasterIdLst>
    <p:handoutMasterId r:id="rId6"/>
  </p:handoutMasterIdLst>
  <p:sldIdLst>
    <p:sldId id="256" r:id="rId2"/>
    <p:sldId id="770" r:id="rId3"/>
    <p:sldId id="771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2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  <a:srgbClr val="0033CC"/>
    <a:srgbClr val="009051"/>
    <a:srgbClr val="B23C00"/>
    <a:srgbClr val="D5FC79"/>
    <a:srgbClr val="E1F5FF"/>
    <a:srgbClr val="C6DEFF"/>
    <a:srgbClr val="A12A03"/>
    <a:srgbClr val="66CCFF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 autoAdjust="0"/>
    <p:restoredTop sz="98450" autoAdjust="0"/>
  </p:normalViewPr>
  <p:slideViewPr>
    <p:cSldViewPr>
      <p:cViewPr varScale="1">
        <p:scale>
          <a:sx n="124" d="100"/>
          <a:sy n="124" d="100"/>
        </p:scale>
        <p:origin x="720" y="168"/>
      </p:cViewPr>
      <p:guideLst>
        <p:guide orient="horz" pos="2160"/>
        <p:guide pos="282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72681-C581-F644-AAF5-C092E01AA013}" type="datetimeFigureOut">
              <a:rPr lang="en-US" smtClean="0"/>
              <a:t>5/2/24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A581D9-7090-374C-A542-C325CF1D3F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0066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164504C-A0F5-524D-82C6-1B8158989AE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7687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164504C-A0F5-524D-82C6-1B8158989AE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542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4F0376-0E54-9843-B673-E00D6670E83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753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BDC82CD-30B2-1348-96D0-860A277DEA53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 userDrawn="1"/>
        </p:nvSpPr>
        <p:spPr>
          <a:xfrm>
            <a:off x="1000435" y="6263609"/>
            <a:ext cx="17427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Applied Data Science </a:t>
            </a:r>
            <a:r>
              <a:rPr lang="en-US" sz="1000" baseline="0" dirty="0"/>
              <a:t>Dept.</a:t>
            </a:r>
          </a:p>
          <a:p>
            <a:r>
              <a:rPr lang="en-US" sz="1000" baseline="0" dirty="0"/>
              <a:t>Spring 2024: May 2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111051" y="6263609"/>
            <a:ext cx="31999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DATA 200: </a:t>
            </a:r>
            <a:r>
              <a:rPr lang="en-US" sz="1000" baseline="0" dirty="0"/>
              <a:t>Computational Programming for Analytics</a:t>
            </a:r>
            <a:br>
              <a:rPr lang="en-US" sz="1000" baseline="0" dirty="0"/>
            </a:br>
            <a:r>
              <a:rPr lang="en-US" sz="1000" baseline="0" dirty="0"/>
              <a:t>© Ronald Mak</a:t>
            </a:r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sjsu.edu/~ma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400" dirty="0"/>
              <a:t>DATA 200</a:t>
            </a:r>
            <a:br>
              <a:rPr lang="en-US" sz="3200" dirty="0"/>
            </a:br>
            <a:r>
              <a:rPr lang="en-US" dirty="0"/>
              <a:t>Computational Programming</a:t>
            </a:r>
            <a:br>
              <a:rPr lang="en-US" dirty="0"/>
            </a:br>
            <a:r>
              <a:rPr lang="en-US" dirty="0"/>
              <a:t>for Analytics</a:t>
            </a:r>
            <a:br>
              <a:rPr lang="en-US" sz="3600" dirty="0"/>
            </a:br>
            <a:r>
              <a:rPr lang="en-US" sz="2400" dirty="0"/>
              <a:t>May 2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Applied Data Science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2024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3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429A7643-0D99-37CC-DA97-13489E8FBDE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75097" y="4783963"/>
            <a:ext cx="1828780" cy="64604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4D190-E6DE-FF21-228D-F68F7B002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6C2DC-949D-CE29-0A05-E672F92CEE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over Quiz 0425</a:t>
            </a:r>
          </a:p>
          <a:p>
            <a:pPr lvl="4"/>
            <a:endParaRPr lang="en-US" dirty="0"/>
          </a:p>
          <a:p>
            <a:r>
              <a:rPr lang="en-US" dirty="0"/>
              <a:t>The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collections</a:t>
            </a:r>
            <a:r>
              <a:rPr lang="en-US" dirty="0"/>
              <a:t> module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Counter</a:t>
            </a:r>
          </a:p>
          <a:p>
            <a:pPr lvl="1"/>
            <a:r>
              <a:rPr lang="en-US" dirty="0"/>
              <a:t>named tuples</a:t>
            </a:r>
          </a:p>
          <a:p>
            <a:r>
              <a:rPr lang="en-US" dirty="0"/>
              <a:t>Autogenerate classes</a:t>
            </a:r>
          </a:p>
          <a:p>
            <a:r>
              <a:rPr lang="en-US" dirty="0"/>
              <a:t>Linear and binary searches</a:t>
            </a:r>
          </a:p>
          <a:p>
            <a:pPr lvl="4"/>
            <a:endParaRPr lang="en-US" dirty="0"/>
          </a:p>
          <a:p>
            <a:r>
              <a:rPr lang="en-US" i="1" dirty="0"/>
              <a:t>Break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F385233-8876-6DB5-1EB3-0DF0A6CEF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3126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D11B2-2E34-5FDB-C148-1B71F7C68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This Evening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EE7D7-3F0D-96A2-1398-8604C6DB1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Recursion</a:t>
            </a:r>
          </a:p>
          <a:p>
            <a:pPr lvl="1"/>
            <a:r>
              <a:rPr lang="en-US" dirty="0"/>
              <a:t>reverse a list</a:t>
            </a:r>
          </a:p>
          <a:p>
            <a:pPr lvl="1"/>
            <a:r>
              <a:rPr lang="en-US" dirty="0"/>
              <a:t>Towers of Hanoi</a:t>
            </a:r>
          </a:p>
          <a:p>
            <a:pPr lvl="1"/>
            <a:r>
              <a:rPr lang="en-US" dirty="0"/>
              <a:t>binary search</a:t>
            </a:r>
          </a:p>
          <a:p>
            <a:pPr lvl="4"/>
            <a:endParaRPr lang="en-US" dirty="0"/>
          </a:p>
          <a:p>
            <a:r>
              <a:rPr lang="en-US" i="1" dirty="0"/>
              <a:t>Quiz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C9708-1AFE-49DE-232A-E4E3963DE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4F0376-0E54-9843-B673-E00D6670E83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699084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42705</TotalTime>
  <Words>77</Words>
  <Application>Microsoft Macintosh PowerPoint</Application>
  <PresentationFormat>On-screen Show (4:3)</PresentationFormat>
  <Paragraphs>23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Courier New</vt:lpstr>
      <vt:lpstr>Times New Roman</vt:lpstr>
      <vt:lpstr>Wingdings</vt:lpstr>
      <vt:lpstr>Quadrant</vt:lpstr>
      <vt:lpstr>DATA 200 Computational Programming for Analytics May 2 Class Meeting</vt:lpstr>
      <vt:lpstr>This Evening</vt:lpstr>
      <vt:lpstr>This Evening, cont’d</vt:lpstr>
    </vt:vector>
  </TitlesOfParts>
  <Manager/>
  <Company>San Jose State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46B: Introduction to Data Structures</dc:title>
  <dc:subject/>
  <dc:creator>Ronald Mak</dc:creator>
  <cp:keywords/>
  <dc:description/>
  <cp:lastModifiedBy>Ron Mak</cp:lastModifiedBy>
  <cp:revision>514</cp:revision>
  <dcterms:created xsi:type="dcterms:W3CDTF">2008-01-12T03:52:55Z</dcterms:created>
  <dcterms:modified xsi:type="dcterms:W3CDTF">2024-05-03T00:24:02Z</dcterms:modified>
  <cp:category/>
</cp:coreProperties>
</file>