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77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051"/>
    <a:srgbClr val="B23C00"/>
    <a:srgbClr val="D5FC79"/>
    <a:srgbClr val="E1F5FF"/>
    <a:srgbClr val="C6DEFF"/>
    <a:srgbClr val="A12A03"/>
    <a:srgbClr val="66CCFF"/>
    <a:srgbClr val="A4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39" autoAdjust="0"/>
    <p:restoredTop sz="98450" autoAdjust="0"/>
  </p:normalViewPr>
  <p:slideViewPr>
    <p:cSldViewPr>
      <p:cViewPr varScale="1">
        <p:scale>
          <a:sx n="124" d="100"/>
          <a:sy n="124" d="100"/>
        </p:scale>
        <p:origin x="1416" y="16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2023: March 14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March 14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 0207 and Assignment #6</a:t>
            </a:r>
          </a:p>
          <a:p>
            <a:r>
              <a:rPr lang="en-US" dirty="0"/>
              <a:t>More about Python strings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dirty="0"/>
          </a:p>
          <a:p>
            <a:r>
              <a:rPr lang="en-US" dirty="0"/>
              <a:t>Regular expressions</a:t>
            </a:r>
          </a:p>
          <a:p>
            <a:pPr lvl="4"/>
            <a:endParaRPr lang="en-US" dirty="0"/>
          </a:p>
          <a:p>
            <a:r>
              <a:rPr lang="en-US" i="1" dirty="0"/>
              <a:t>Quiz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36586</TotalTime>
  <Words>60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Quadrant</vt:lpstr>
      <vt:lpstr>DATA 200 Computational Programming for Analytics March 14 Class Meeting</vt:lpstr>
      <vt:lpstr>This Evening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500</cp:revision>
  <dcterms:created xsi:type="dcterms:W3CDTF">2008-01-12T03:52:55Z</dcterms:created>
  <dcterms:modified xsi:type="dcterms:W3CDTF">2024-03-15T00:16:58Z</dcterms:modified>
  <cp:category/>
</cp:coreProperties>
</file>