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77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9051"/>
    <a:srgbClr val="B23C00"/>
    <a:srgbClr val="D5FC79"/>
    <a:srgbClr val="E1F5FF"/>
    <a:srgbClr val="C6DEFF"/>
    <a:srgbClr val="A12A03"/>
    <a:srgbClr val="66CCFF"/>
    <a:srgbClr val="A40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9" autoAdjust="0"/>
    <p:restoredTop sz="98450" autoAdjust="0"/>
  </p:normalViewPr>
  <p:slideViewPr>
    <p:cSldViewPr>
      <p:cViewPr varScale="1">
        <p:scale>
          <a:sx n="124" d="100"/>
          <a:sy n="124" d="100"/>
        </p:scale>
        <p:origin x="1416" y="168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2023: March 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11051" y="6263609"/>
            <a:ext cx="3199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200: </a:t>
            </a:r>
            <a:r>
              <a:rPr lang="en-US" sz="1000" baseline="0" dirty="0"/>
              <a:t>Computational Programming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200</a:t>
            </a:r>
            <a:br>
              <a:rPr lang="en-US" sz="3200" dirty="0"/>
            </a:br>
            <a:r>
              <a:rPr lang="en-US" dirty="0"/>
              <a:t>Computational Programming</a:t>
            </a:r>
            <a:br>
              <a:rPr lang="en-US" dirty="0"/>
            </a:br>
            <a:r>
              <a:rPr lang="en-US" dirty="0"/>
              <a:t>for Analytics</a:t>
            </a:r>
            <a:br>
              <a:rPr lang="en-US" sz="3600" dirty="0"/>
            </a:br>
            <a:r>
              <a:rPr lang="en-US" sz="2400" dirty="0"/>
              <a:t>March 7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D190-E6DE-FF21-228D-F68F7B00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C2DC-949D-CE29-0A05-E672F92C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over Quiz 0229 and Assignment #5</a:t>
            </a:r>
          </a:p>
          <a:p>
            <a:r>
              <a:rPr lang="en-US" dirty="0"/>
              <a:t>The numpy module</a:t>
            </a:r>
          </a:p>
          <a:p>
            <a:pPr lvl="4"/>
            <a:endParaRPr lang="en-US" dirty="0"/>
          </a:p>
          <a:p>
            <a:r>
              <a:rPr lang="en-US" i="1" dirty="0"/>
              <a:t>Break</a:t>
            </a:r>
          </a:p>
          <a:p>
            <a:pPr lvl="4"/>
            <a:endParaRPr lang="en-US" dirty="0"/>
          </a:p>
          <a:p>
            <a:r>
              <a:rPr lang="en-US" dirty="0"/>
              <a:t>Lists vs. numpy arrays</a:t>
            </a:r>
          </a:p>
          <a:p>
            <a:r>
              <a:rPr lang="en-US"/>
              <a:t>Matrix operations</a:t>
            </a:r>
            <a:endParaRPr lang="en-US" dirty="0"/>
          </a:p>
          <a:p>
            <a:pPr lvl="4"/>
            <a:endParaRPr lang="en-US" dirty="0"/>
          </a:p>
          <a:p>
            <a:r>
              <a:rPr lang="en-US" i="1" dirty="0"/>
              <a:t>Quiz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85233-8876-6DB5-1EB3-0DF0A6CE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2617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36585</TotalTime>
  <Words>64</Words>
  <Application>Microsoft Macintosh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Quadrant</vt:lpstr>
      <vt:lpstr>DATA 200 Computational Programming for Analytics March 7 Class Meeting</vt:lpstr>
      <vt:lpstr>This Evening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499</cp:revision>
  <dcterms:created xsi:type="dcterms:W3CDTF">2008-01-12T03:52:55Z</dcterms:created>
  <dcterms:modified xsi:type="dcterms:W3CDTF">2024-03-07T08:01:05Z</dcterms:modified>
  <cp:category/>
</cp:coreProperties>
</file>