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98" r:id="rId3"/>
    <p:sldId id="29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C00"/>
    <a:srgbClr val="FFF1E4"/>
    <a:srgbClr val="FFE5CB"/>
    <a:srgbClr val="66CCFF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02" autoAdjust="0"/>
    <p:restoredTop sz="98450" autoAdjust="0"/>
  </p:normalViewPr>
  <p:slideViewPr>
    <p:cSldViewPr>
      <p:cViewPr varScale="1">
        <p:scale>
          <a:sx n="134" d="100"/>
          <a:sy n="134" d="100"/>
        </p:scale>
        <p:origin x="-304" y="-9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34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</a:t>
            </a:r>
            <a:r>
              <a:rPr lang="en-US" sz="1000" baseline="0" dirty="0" smtClean="0"/>
              <a:t>March 17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9049" y="6263609"/>
            <a:ext cx="192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235: User Interface</a:t>
            </a:r>
            <a:r>
              <a:rPr lang="en-US" sz="1000" baseline="0" dirty="0" smtClean="0"/>
              <a:t> Design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235: User Interface Design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17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Presentation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short report:</a:t>
            </a:r>
          </a:p>
          <a:p>
            <a:pPr lvl="1"/>
            <a:r>
              <a:rPr lang="en-US" dirty="0" smtClean="0"/>
              <a:t>What is your application.</a:t>
            </a:r>
          </a:p>
          <a:p>
            <a:pPr lvl="1"/>
            <a:r>
              <a:rPr lang="en-US" dirty="0" smtClean="0"/>
              <a:t>What UI design patterns did you use and why.</a:t>
            </a:r>
          </a:p>
          <a:p>
            <a:pPr lvl="2"/>
            <a:r>
              <a:rPr lang="en-US" dirty="0" smtClean="0"/>
              <a:t>Describe up to 5 patterns.</a:t>
            </a:r>
          </a:p>
          <a:p>
            <a:pPr lvl="1"/>
            <a:r>
              <a:rPr lang="en-US" dirty="0" smtClean="0"/>
              <a:t>Screen shots that illustrate your design patterns.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Your PowerPoint slides, if any.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Your prototype code, if runnable by anyone.</a:t>
            </a:r>
          </a:p>
          <a:p>
            <a:pPr lvl="1"/>
            <a:r>
              <a:rPr lang="en-US" dirty="0" smtClean="0"/>
              <a:t>Include installation and how to run instructions.</a:t>
            </a:r>
          </a:p>
          <a:p>
            <a:pPr lvl="5"/>
            <a:endParaRPr lang="en-US" dirty="0"/>
          </a:p>
          <a:p>
            <a:r>
              <a:rPr lang="en-US" dirty="0" smtClean="0"/>
              <a:t>Due Friday, April 3 (after Spring Break)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4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</a:t>
            </a:r>
            <a:r>
              <a:rPr lang="en-US" dirty="0" smtClean="0"/>
              <a:t>Prototype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March </a:t>
            </a:r>
            <a:r>
              <a:rPr lang="en-US" dirty="0" smtClean="0"/>
              <a:t>17</a:t>
            </a:r>
            <a:endParaRPr lang="en-US" dirty="0" smtClean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Unknown</a:t>
            </a:r>
          </a:p>
          <a:p>
            <a:pPr lvl="2"/>
            <a:r>
              <a:rPr lang="en-US" dirty="0" smtClean="0"/>
              <a:t>Team Collaboration (Innovative Designers)</a:t>
            </a:r>
          </a:p>
          <a:p>
            <a:pPr lvl="7"/>
            <a:endParaRPr lang="en-US" dirty="0" smtClean="0"/>
          </a:p>
          <a:p>
            <a:pPr lvl="1"/>
            <a:r>
              <a:rPr lang="en-US" dirty="0" err="1" smtClean="0"/>
              <a:t>Uxability</a:t>
            </a:r>
            <a:endParaRPr lang="en-US" dirty="0" smtClean="0"/>
          </a:p>
          <a:p>
            <a:pPr lvl="2"/>
            <a:r>
              <a:rPr lang="en-US" dirty="0" smtClean="0"/>
              <a:t>Online Multilingual IDE (</a:t>
            </a:r>
            <a:r>
              <a:rPr lang="en-US" dirty="0" err="1" smtClean="0"/>
              <a:t>XFactor</a:t>
            </a:r>
            <a:r>
              <a:rPr lang="en-US" dirty="0" smtClean="0"/>
              <a:t>)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X Factor</a:t>
            </a:r>
          </a:p>
          <a:p>
            <a:pPr lvl="2"/>
            <a:r>
              <a:rPr lang="en-US" dirty="0" smtClean="0"/>
              <a:t>Airline Scheduling (Unknown)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3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33564</TotalTime>
  <Words>111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Quadrant</vt:lpstr>
      <vt:lpstr>CS 235: User Interface Design March 17 Class Meeting</vt:lpstr>
      <vt:lpstr>Prototype Presentation Reports</vt:lpstr>
      <vt:lpstr>Schedule for Prototype Presentations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419</cp:revision>
  <dcterms:created xsi:type="dcterms:W3CDTF">2008-01-12T03:52:55Z</dcterms:created>
  <dcterms:modified xsi:type="dcterms:W3CDTF">2015-03-17T20:24:36Z</dcterms:modified>
  <cp:category/>
</cp:coreProperties>
</file>