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5"/>
  </p:notesMasterIdLst>
  <p:handoutMasterIdLst>
    <p:handoutMasterId r:id="rId6"/>
  </p:handoutMasterIdLst>
  <p:sldIdLst>
    <p:sldId id="256" r:id="rId2"/>
    <p:sldId id="335" r:id="rId3"/>
    <p:sldId id="295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B23C00"/>
    <a:srgbClr val="FFF1E4"/>
    <a:srgbClr val="FFE5CB"/>
    <a:srgbClr val="66CCFF"/>
    <a:srgbClr val="A40000"/>
    <a:srgbClr val="0033CC"/>
    <a:srgbClr val="CC99FF"/>
    <a:srgbClr val="99FF66"/>
    <a:srgbClr val="6699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202" autoAdjust="0"/>
    <p:restoredTop sz="98450" autoAdjust="0"/>
  </p:normalViewPr>
  <p:slideViewPr>
    <p:cSldViewPr>
      <p:cViewPr varScale="1">
        <p:scale>
          <a:sx n="129" d="100"/>
          <a:sy n="129" d="100"/>
        </p:scale>
        <p:origin x="-568" y="-112"/>
      </p:cViewPr>
      <p:guideLst>
        <p:guide orient="horz" pos="2160"/>
        <p:guide pos="2822"/>
      </p:guideLst>
    </p:cSldViewPr>
  </p:slideViewPr>
  <p:outlineViewPr>
    <p:cViewPr>
      <p:scale>
        <a:sx n="33" d="100"/>
        <a:sy n="33" d="100"/>
      </p:scale>
      <p:origin x="0" y="346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3/12/15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1097318" y="6263609"/>
            <a:ext cx="16389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Computer</a:t>
            </a:r>
            <a:r>
              <a:rPr lang="en-US" sz="1000" baseline="0" dirty="0" smtClean="0"/>
              <a:t> Science Dept.</a:t>
            </a:r>
          </a:p>
          <a:p>
            <a:r>
              <a:rPr lang="en-US" sz="1000" baseline="0" dirty="0" smtClean="0"/>
              <a:t>Spring 2015: March </a:t>
            </a:r>
            <a:r>
              <a:rPr lang="en-US" sz="1000" baseline="0" dirty="0" smtClean="0"/>
              <a:t>12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749049" y="6263609"/>
            <a:ext cx="19238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CS 235: User Interface</a:t>
            </a:r>
            <a:r>
              <a:rPr lang="en-US" sz="1000" baseline="0" dirty="0" smtClean="0"/>
              <a:t> Design</a:t>
            </a:r>
            <a:br>
              <a:rPr lang="en-US" sz="1000" baseline="0" dirty="0" smtClean="0"/>
            </a:br>
            <a:r>
              <a:rPr lang="en-US" sz="1000" baseline="0" dirty="0" smtClean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s.sjsu.edu/~mak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CS </a:t>
            </a:r>
            <a:r>
              <a:rPr lang="en-US" sz="3200" dirty="0" smtClean="0"/>
              <a:t>235: User Interface Design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2400" dirty="0" smtClean="0"/>
              <a:t>March </a:t>
            </a:r>
            <a:r>
              <a:rPr lang="en-US" sz="2400" dirty="0" smtClean="0"/>
              <a:t>12 </a:t>
            </a:r>
            <a:r>
              <a:rPr lang="en-US" sz="2400" dirty="0" smtClean="0"/>
              <a:t>Class </a:t>
            </a:r>
            <a:r>
              <a:rPr lang="en-US" sz="2400" dirty="0"/>
              <a:t>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dirty="0" smtClean="0"/>
              <a:t>Spring 2015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527550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Prototype Presentation Reports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short report:</a:t>
            </a:r>
          </a:p>
          <a:p>
            <a:pPr lvl="1"/>
            <a:r>
              <a:rPr lang="en-US" dirty="0" smtClean="0"/>
              <a:t>What is your application.</a:t>
            </a:r>
          </a:p>
          <a:p>
            <a:pPr lvl="1"/>
            <a:r>
              <a:rPr lang="en-US" dirty="0" smtClean="0"/>
              <a:t>What UI design patterns did you use and why.</a:t>
            </a:r>
          </a:p>
          <a:p>
            <a:pPr lvl="2"/>
            <a:r>
              <a:rPr lang="en-US" dirty="0" smtClean="0"/>
              <a:t>Describe up to 5 patterns.</a:t>
            </a:r>
          </a:p>
          <a:p>
            <a:pPr lvl="1"/>
            <a:r>
              <a:rPr lang="en-US" dirty="0" smtClean="0"/>
              <a:t>Screen shots that illustrate your design patterns.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Your PowerPoint slides, if any.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Your prototype code, if runnable by anyone.</a:t>
            </a:r>
          </a:p>
          <a:p>
            <a:pPr lvl="1"/>
            <a:r>
              <a:rPr lang="en-US" dirty="0" smtClean="0"/>
              <a:t>Include installation and how to run instructions.</a:t>
            </a:r>
          </a:p>
          <a:p>
            <a:pPr lvl="5"/>
            <a:endParaRPr lang="en-US" dirty="0"/>
          </a:p>
          <a:p>
            <a:r>
              <a:rPr lang="en-US" dirty="0" smtClean="0"/>
              <a:t>Due Friday, April 3 (after Spring Break)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9345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 for Prototype Presentations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Thursday, March </a:t>
            </a:r>
            <a:r>
              <a:rPr lang="en-US" dirty="0" smtClean="0"/>
              <a:t>12</a:t>
            </a:r>
          </a:p>
          <a:p>
            <a:pPr lvl="3"/>
            <a:endParaRPr lang="en-US" dirty="0" smtClean="0"/>
          </a:p>
          <a:p>
            <a:pPr lvl="1"/>
            <a:r>
              <a:rPr lang="en-US" dirty="0" smtClean="0"/>
              <a:t>Innovative </a:t>
            </a:r>
            <a:r>
              <a:rPr lang="en-US" dirty="0" smtClean="0"/>
              <a:t>Designers</a:t>
            </a:r>
          </a:p>
          <a:p>
            <a:pPr lvl="2"/>
            <a:r>
              <a:rPr lang="en-US" dirty="0" smtClean="0"/>
              <a:t>Contact Management (Team Four)</a:t>
            </a:r>
            <a:endParaRPr lang="en-US" dirty="0" smtClean="0"/>
          </a:p>
          <a:p>
            <a:pPr lvl="6"/>
            <a:endParaRPr lang="en-US" dirty="0" smtClean="0"/>
          </a:p>
          <a:p>
            <a:pPr lvl="1"/>
            <a:r>
              <a:rPr lang="en-US" dirty="0" smtClean="0"/>
              <a:t>Team Four</a:t>
            </a:r>
          </a:p>
          <a:p>
            <a:pPr lvl="2"/>
            <a:r>
              <a:rPr lang="en-US" dirty="0" smtClean="0"/>
              <a:t>Online Banking (</a:t>
            </a:r>
            <a:r>
              <a:rPr lang="en-US" dirty="0" err="1" smtClean="0"/>
              <a:t>Thundercats</a:t>
            </a:r>
            <a:r>
              <a:rPr lang="en-US" dirty="0" smtClean="0"/>
              <a:t>)</a:t>
            </a:r>
            <a:endParaRPr lang="en-US" dirty="0" smtClean="0"/>
          </a:p>
          <a:p>
            <a:pPr lvl="6"/>
            <a:endParaRPr lang="en-US" dirty="0" smtClean="0"/>
          </a:p>
          <a:p>
            <a:pPr lvl="1"/>
            <a:r>
              <a:rPr lang="en-US" dirty="0" err="1" smtClean="0"/>
              <a:t>Thundercats</a:t>
            </a:r>
            <a:endParaRPr lang="en-US" dirty="0" smtClean="0"/>
          </a:p>
          <a:p>
            <a:pPr lvl="2"/>
            <a:r>
              <a:rPr lang="en-US" dirty="0" smtClean="0"/>
              <a:t>To-Do List (</a:t>
            </a:r>
            <a:r>
              <a:rPr lang="en-US" dirty="0" err="1" smtClean="0"/>
              <a:t>UXability</a:t>
            </a:r>
            <a:r>
              <a:rPr lang="en-US" dirty="0" smtClean="0"/>
              <a:t>)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9103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33368</TotalTime>
  <Words>113</Words>
  <Application>Microsoft Macintosh PowerPoint</Application>
  <PresentationFormat>On-screen Show (4:3)</PresentationFormat>
  <Paragraphs>29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Quadrant</vt:lpstr>
      <vt:lpstr>CS 235: User Interface Design March 12 Class Meeting</vt:lpstr>
      <vt:lpstr>Prototype Presentation Reports</vt:lpstr>
      <vt:lpstr>Schedule for Prototype Presentations</vt:lpstr>
    </vt:vector>
  </TitlesOfParts>
  <Manager/>
  <Company>San Jose State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235: User Interface Design</dc:title>
  <dc:subject/>
  <dc:creator>Ronald Mak</dc:creator>
  <cp:keywords/>
  <dc:description/>
  <cp:lastModifiedBy>Ronald Mak</cp:lastModifiedBy>
  <cp:revision>423</cp:revision>
  <dcterms:created xsi:type="dcterms:W3CDTF">2008-01-12T03:52:55Z</dcterms:created>
  <dcterms:modified xsi:type="dcterms:W3CDTF">2015-03-12T20:21:32Z</dcterms:modified>
  <cp:category/>
</cp:coreProperties>
</file>