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96" r:id="rId3"/>
    <p:sldId id="29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C00"/>
    <a:srgbClr val="FFF1E4"/>
    <a:srgbClr val="FFE5CB"/>
    <a:srgbClr val="66CCFF"/>
    <a:srgbClr val="A40000"/>
    <a:srgbClr val="0033CC"/>
    <a:srgbClr val="CC99FF"/>
    <a:srgbClr val="99FF66"/>
    <a:srgbClr val="66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202" autoAdjust="0"/>
    <p:restoredTop sz="98450" autoAdjust="0"/>
  </p:normalViewPr>
  <p:slideViewPr>
    <p:cSldViewPr>
      <p:cViewPr varScale="1">
        <p:scale>
          <a:sx n="134" d="100"/>
          <a:sy n="134" d="100"/>
        </p:scale>
        <p:origin x="-96" y="-112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346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March 3</a:t>
            </a:r>
          </a:p>
          <a:p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749049" y="6263609"/>
            <a:ext cx="192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235: User Interface</a:t>
            </a:r>
            <a:r>
              <a:rPr lang="en-US" sz="1000" baseline="0" dirty="0" smtClean="0"/>
              <a:t> Design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235: User Interface Design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March 3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Usability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Thursday, February </a:t>
            </a:r>
            <a:r>
              <a:rPr lang="en-US" dirty="0" smtClean="0"/>
              <a:t>26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Innovative </a:t>
            </a:r>
            <a:r>
              <a:rPr lang="en-US" dirty="0" smtClean="0"/>
              <a:t>Designers</a:t>
            </a:r>
          </a:p>
          <a:p>
            <a:pPr lvl="2"/>
            <a:r>
              <a:rPr lang="en-US" dirty="0" smtClean="0"/>
              <a:t>Contact Management (Team Four)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Team </a:t>
            </a:r>
            <a:r>
              <a:rPr lang="en-US" dirty="0" smtClean="0"/>
              <a:t>Four</a:t>
            </a:r>
          </a:p>
          <a:p>
            <a:pPr lvl="2"/>
            <a:r>
              <a:rPr lang="en-US" dirty="0" smtClean="0"/>
              <a:t>Online Banking (</a:t>
            </a:r>
            <a:r>
              <a:rPr lang="en-US" dirty="0" err="1" smtClean="0"/>
              <a:t>Thundercats</a:t>
            </a:r>
            <a:r>
              <a:rPr lang="en-US" dirty="0" smtClean="0"/>
              <a:t>)</a:t>
            </a:r>
          </a:p>
          <a:p>
            <a:pPr lvl="6"/>
            <a:endParaRPr lang="en-US" dirty="0" smtClean="0"/>
          </a:p>
          <a:p>
            <a:pPr lvl="1"/>
            <a:r>
              <a:rPr lang="en-US" dirty="0" err="1" smtClean="0"/>
              <a:t>Thundercats</a:t>
            </a:r>
            <a:endParaRPr lang="en-US" dirty="0" smtClean="0"/>
          </a:p>
          <a:p>
            <a:pPr lvl="2"/>
            <a:r>
              <a:rPr lang="en-US" dirty="0" smtClean="0"/>
              <a:t>To-Do List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Uxability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45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for Usability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March 3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Unknown</a:t>
            </a:r>
          </a:p>
          <a:p>
            <a:pPr lvl="2"/>
            <a:r>
              <a:rPr lang="en-US" dirty="0" smtClean="0"/>
              <a:t>Team Collaboration (Innovative Designers)</a:t>
            </a:r>
          </a:p>
          <a:p>
            <a:pPr lvl="7"/>
            <a:endParaRPr lang="en-US" dirty="0" smtClean="0"/>
          </a:p>
          <a:p>
            <a:pPr lvl="1"/>
            <a:r>
              <a:rPr lang="en-US" dirty="0" err="1" smtClean="0"/>
              <a:t>Uxability</a:t>
            </a:r>
            <a:endParaRPr lang="en-US" dirty="0" smtClean="0"/>
          </a:p>
          <a:p>
            <a:pPr lvl="2"/>
            <a:r>
              <a:rPr lang="en-US" dirty="0" smtClean="0"/>
              <a:t>Online Multilingual IDE (</a:t>
            </a:r>
            <a:r>
              <a:rPr lang="en-US" dirty="0" err="1" smtClean="0"/>
              <a:t>XFactor</a:t>
            </a:r>
            <a:r>
              <a:rPr lang="en-US" smtClean="0"/>
              <a:t>)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X Factor</a:t>
            </a:r>
          </a:p>
          <a:p>
            <a:pPr lvl="2"/>
            <a:r>
              <a:rPr lang="en-US" dirty="0" smtClean="0"/>
              <a:t>Airline Scheduling (Unknown)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10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33566</TotalTime>
  <Words>73</Words>
  <Application>Microsoft Macintosh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Quadrant</vt:lpstr>
      <vt:lpstr>CS 235: User Interface Design March 3 Class Meeting</vt:lpstr>
      <vt:lpstr>Schedule for Usability Testing</vt:lpstr>
      <vt:lpstr>Schedule for Usability Testing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418</cp:revision>
  <dcterms:created xsi:type="dcterms:W3CDTF">2008-01-12T03:52:55Z</dcterms:created>
  <dcterms:modified xsi:type="dcterms:W3CDTF">2015-03-04T05:11:42Z</dcterms:modified>
  <cp:category/>
</cp:coreProperties>
</file>