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3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8000"/>
    <a:srgbClr val="0432FF"/>
    <a:srgbClr val="E2EBFF"/>
    <a:srgbClr val="DEF0F2"/>
    <a:srgbClr val="CC99FF"/>
    <a:srgbClr val="D5FC79"/>
    <a:srgbClr val="8F0000"/>
    <a:srgbClr val="F2E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17" autoAdjust="0"/>
    <p:restoredTop sz="86364" autoAdjust="0"/>
  </p:normalViewPr>
  <p:slideViewPr>
    <p:cSldViewPr>
      <p:cViewPr varScale="1">
        <p:scale>
          <a:sx n="128" d="100"/>
          <a:sy n="128" d="100"/>
        </p:scale>
        <p:origin x="10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5/7/20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May 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/>
              <a:t> May 5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4447-C878-5B44-9304-CB7A2E0D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637BA-06A0-284A-BC3A-7DE5C30ED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3840483" cy="4835525"/>
          </a:xfrm>
        </p:spPr>
        <p:txBody>
          <a:bodyPr/>
          <a:lstStyle/>
          <a:p>
            <a:r>
              <a:rPr lang="en-US" dirty="0"/>
              <a:t>Tuesday, Apr. 28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WELL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err="1"/>
              <a:t>GoBully</a:t>
            </a:r>
            <a:endParaRPr lang="en-US" dirty="0"/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Front Enders</a:t>
            </a:r>
          </a:p>
          <a:p>
            <a:pPr marL="2317750" lvl="4" indent="-457200">
              <a:buFont typeface="+mj-lt"/>
              <a:buAutoNum type="arabicPeriod"/>
            </a:pPr>
            <a:endParaRPr lang="en-US" dirty="0"/>
          </a:p>
          <a:p>
            <a:pPr marL="490537" indent="-457200"/>
            <a:r>
              <a:rPr lang="en-US" dirty="0"/>
              <a:t>Thursday, Apr. 30</a:t>
            </a:r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/>
              <a:t>The Impact</a:t>
            </a:r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 err="1"/>
              <a:t>Akali</a:t>
            </a:r>
            <a:endParaRPr lang="en-US" dirty="0"/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/>
              <a:t>Backup</a:t>
            </a:r>
          </a:p>
          <a:p>
            <a:pPr marL="471487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BF0C4-1A53-6247-8EB1-EDE55750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FC789AD-3255-4140-98CA-5C127AB1F69A}"/>
              </a:ext>
            </a:extLst>
          </p:cNvPr>
          <p:cNvSpPr txBox="1">
            <a:spLocks/>
          </p:cNvSpPr>
          <p:nvPr/>
        </p:nvSpPr>
        <p:spPr bwMode="auto">
          <a:xfrm>
            <a:off x="4617720" y="1295400"/>
            <a:ext cx="3840483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kern="0" dirty="0"/>
              <a:t>Tuesday, May 5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Seekers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Immortal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Minions</a:t>
            </a:r>
          </a:p>
          <a:p>
            <a:pPr marL="2317750" lvl="4" indent="-457200" eaLnBrk="1" hangingPunct="1">
              <a:buFont typeface="+mj-lt"/>
              <a:buAutoNum type="arabicPeriod" startAt="9"/>
            </a:pPr>
            <a:endParaRPr lang="en-US" kern="0" dirty="0"/>
          </a:p>
          <a:p>
            <a:pPr marL="490537" indent="-457200" eaLnBrk="1" hangingPunct="1"/>
            <a:r>
              <a:rPr lang="en-US" kern="0" dirty="0"/>
              <a:t>Thursday, May 7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Simpsons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Formation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 err="1"/>
              <a:t>BruteForce</a:t>
            </a:r>
            <a:endParaRPr lang="en-US" kern="0" dirty="0"/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Think Tanks</a:t>
            </a:r>
          </a:p>
        </p:txBody>
      </p:sp>
    </p:spTree>
    <p:extLst>
      <p:ext uri="{BB962C8B-B14F-4D97-AF65-F5344CB8AC3E}">
        <p14:creationId xmlns:p14="http://schemas.microsoft.com/office/powerpoint/2010/main" val="427146986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46371</TotalTime>
  <Words>79</Words>
  <Application>Microsoft Macintosh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Quadrant</vt:lpstr>
      <vt:lpstr>CMPE 280 Web UI Design and Development  May 5 Class Meeting</vt:lpstr>
      <vt:lpstr>Presentation Schedule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550</cp:revision>
  <dcterms:created xsi:type="dcterms:W3CDTF">2008-01-12T03:52:55Z</dcterms:created>
  <dcterms:modified xsi:type="dcterms:W3CDTF">2020-05-07T17:12:58Z</dcterms:modified>
</cp:coreProperties>
</file>