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8" r:id="rId4"/>
    <p:sldId id="266" r:id="rId5"/>
    <p:sldId id="267" r:id="rId6"/>
    <p:sldId id="269" r:id="rId7"/>
    <p:sldId id="258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0B9E0C-278D-0249-A406-ADFA89D4FBAA}">
          <p14:sldIdLst>
            <p14:sldId id="256"/>
            <p14:sldId id="265"/>
            <p14:sldId id="268"/>
            <p14:sldId id="266"/>
            <p14:sldId id="267"/>
            <p14:sldId id="269"/>
            <p14:sldId id="258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14"/>
    <p:restoredTop sz="94671"/>
  </p:normalViewPr>
  <p:slideViewPr>
    <p:cSldViewPr snapToGrid="0" snapToObjects="1">
      <p:cViewPr varScale="1">
        <p:scale>
          <a:sx n="72" d="100"/>
          <a:sy n="72" d="100"/>
        </p:scale>
        <p:origin x="33" y="2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dmunds.mashery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1599027"/>
          </a:xfrm>
        </p:spPr>
        <p:txBody>
          <a:bodyPr/>
          <a:lstStyle/>
          <a:p>
            <a:r>
              <a:rPr lang="en-US" dirty="0" err="1" smtClean="0"/>
              <a:t>Swagg</a:t>
            </a:r>
            <a:r>
              <a:rPr lang="en-US" dirty="0" smtClean="0"/>
              <a:t> car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Carita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endParaRPr lang="en-US" dirty="0" smtClean="0"/>
          </a:p>
          <a:p>
            <a:r>
              <a:rPr lang="en-US" dirty="0" smtClean="0"/>
              <a:t>Cindy lee</a:t>
            </a:r>
          </a:p>
          <a:p>
            <a:r>
              <a:rPr lang="en-US" dirty="0" smtClean="0"/>
              <a:t>Jerry </a:t>
            </a:r>
            <a:r>
              <a:rPr lang="en-US" dirty="0" err="1" smtClean="0"/>
              <a:t>zheng</a:t>
            </a:r>
            <a:endParaRPr lang="en-US" dirty="0" smtClean="0"/>
          </a:p>
          <a:p>
            <a:r>
              <a:rPr lang="en-US" dirty="0" smtClean="0"/>
              <a:t>David 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474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application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533" y="1383957"/>
            <a:ext cx="5371929" cy="487968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400" dirty="0" smtClean="0"/>
              <a:t>Our application user are car dealers</a:t>
            </a:r>
          </a:p>
          <a:p>
            <a:r>
              <a:rPr lang="en-US" sz="2400" dirty="0" smtClean="0"/>
              <a:t>Car dealers use this </a:t>
            </a:r>
            <a:r>
              <a:rPr lang="en-US" sz="2400" dirty="0" err="1" smtClean="0"/>
              <a:t>applciation</a:t>
            </a:r>
            <a:r>
              <a:rPr lang="en-US" sz="2400" dirty="0" smtClean="0"/>
              <a:t> to find customer’s preference automobile by searching the database </a:t>
            </a:r>
            <a:endParaRPr lang="en-US" dirty="0"/>
          </a:p>
          <a:p>
            <a:r>
              <a:rPr lang="en-US" sz="2400" dirty="0" smtClean="0"/>
              <a:t>if they cannot find the vehicle, they can contact the assembly</a:t>
            </a:r>
            <a:r>
              <a:rPr lang="en-US" sz="2400" dirty="0"/>
              <a:t> </a:t>
            </a:r>
            <a:r>
              <a:rPr lang="en-US" sz="2400" dirty="0" smtClean="0"/>
              <a:t>to request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006" y="1913914"/>
            <a:ext cx="4863668" cy="324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We used…</a:t>
            </a:r>
            <a:endParaRPr lang="en-US" sz="4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27" y="1383957"/>
            <a:ext cx="2095961" cy="2095961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36" y="1418125"/>
            <a:ext cx="3619276" cy="20080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90" y="3405413"/>
            <a:ext cx="3846341" cy="1233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90" y="1383957"/>
            <a:ext cx="3080165" cy="16923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27" y="3764867"/>
            <a:ext cx="3962400" cy="2044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33" y="5008131"/>
            <a:ext cx="3048000" cy="1308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23" y="3764867"/>
            <a:ext cx="2260405" cy="226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Data source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439" y="2026920"/>
            <a:ext cx="4582241" cy="2346960"/>
          </a:xfrm>
        </p:spPr>
        <p:txBody>
          <a:bodyPr anchor="t">
            <a:no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Automotive </a:t>
            </a:r>
            <a:r>
              <a:rPr lang="en-US" sz="2400" dirty="0" err="1" smtClean="0">
                <a:solidFill>
                  <a:schemeClr val="tx1"/>
                </a:solidFill>
              </a:rPr>
              <a:t>json</a:t>
            </a:r>
            <a:r>
              <a:rPr lang="en-US" sz="2400" dirty="0" smtClean="0">
                <a:solidFill>
                  <a:schemeClr val="tx1"/>
                </a:solidFill>
              </a:rPr>
              <a:t> dataset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2400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hlinkClick r:id="rId2"/>
              </a:rPr>
              <a:t>edmunds.mashery.com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90" y="1219200"/>
            <a:ext cx="6853882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54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005840"/>
          </a:xfrm>
        </p:spPr>
        <p:txBody>
          <a:bodyPr/>
          <a:lstStyle/>
          <a:p>
            <a:r>
              <a:rPr lang="en-US" dirty="0" smtClean="0"/>
              <a:t>Data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01" b="3750"/>
          <a:stretch/>
        </p:blipFill>
        <p:spPr>
          <a:xfrm>
            <a:off x="1187133" y="2502039"/>
            <a:ext cx="2988628" cy="37531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5216" y="1735574"/>
            <a:ext cx="7842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Export the </a:t>
            </a:r>
            <a:r>
              <a:rPr lang="en-US" sz="2400" dirty="0" err="1"/>
              <a:t>json</a:t>
            </a:r>
            <a:r>
              <a:rPr lang="en-US" sz="2400" dirty="0"/>
              <a:t> data to </a:t>
            </a:r>
            <a:r>
              <a:rPr lang="en-US" sz="2400" dirty="0" smtClean="0"/>
              <a:t>csv and trim </a:t>
            </a:r>
            <a:r>
              <a:rPr lang="en-US" sz="2400" dirty="0"/>
              <a:t>the data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576" y="2502038"/>
            <a:ext cx="6527192" cy="3753135"/>
          </a:xfrm>
          <a:prstGeom prst="rect">
            <a:avLst/>
          </a:prstGeom>
        </p:spPr>
      </p:pic>
      <p:sp>
        <p:nvSpPr>
          <p:cNvPr id="7" name="Equal 6"/>
          <p:cNvSpPr/>
          <p:nvPr/>
        </p:nvSpPr>
        <p:spPr>
          <a:xfrm>
            <a:off x="4445488" y="3860445"/>
            <a:ext cx="670561" cy="1036320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2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273969"/>
          </a:xfrm>
        </p:spPr>
        <p:txBody>
          <a:bodyPr/>
          <a:lstStyle/>
          <a:p>
            <a:r>
              <a:rPr lang="en-US" dirty="0" smtClean="0"/>
              <a:t>Data models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05721" y="1861034"/>
            <a:ext cx="4588931" cy="576262"/>
          </a:xfrm>
        </p:spPr>
        <p:txBody>
          <a:bodyPr/>
          <a:lstStyle/>
          <a:p>
            <a:r>
              <a:rPr lang="en-US" dirty="0" smtClean="0"/>
              <a:t>Operational models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05721" y="2691755"/>
            <a:ext cx="3711942" cy="2547937"/>
          </a:xfrm>
        </p:spPr>
        <p:txBody>
          <a:bodyPr/>
          <a:lstStyle/>
          <a:p>
            <a:r>
              <a:rPr lang="en-US" dirty="0" smtClean="0"/>
              <a:t>Entity relationship diagrams</a:t>
            </a:r>
          </a:p>
          <a:p>
            <a:pPr lvl="1"/>
            <a:r>
              <a:rPr lang="en-US" dirty="0" smtClean="0"/>
              <a:t>1:1, 1:M, M:N </a:t>
            </a:r>
          </a:p>
          <a:p>
            <a:pPr lvl="1"/>
            <a:r>
              <a:rPr lang="en-US" dirty="0" smtClean="0"/>
              <a:t>CARDINALITY</a:t>
            </a:r>
          </a:p>
          <a:p>
            <a:r>
              <a:rPr lang="en-US" dirty="0" smtClean="0"/>
              <a:t>Relational diagrams</a:t>
            </a:r>
          </a:p>
          <a:p>
            <a:pPr lvl="1"/>
            <a:r>
              <a:rPr lang="en-US" dirty="0" smtClean="0"/>
              <a:t>Entity -&gt; table</a:t>
            </a:r>
          </a:p>
          <a:p>
            <a:pPr lvl="1"/>
            <a:r>
              <a:rPr lang="en-US" dirty="0" smtClean="0"/>
              <a:t>Attributes -&gt; columns</a:t>
            </a:r>
          </a:p>
          <a:p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443131" y="1883569"/>
            <a:ext cx="4604280" cy="576262"/>
          </a:xfrm>
        </p:spPr>
        <p:txBody>
          <a:bodyPr/>
          <a:lstStyle/>
          <a:p>
            <a:r>
              <a:rPr lang="en-US" dirty="0" smtClean="0"/>
              <a:t>Analytical models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443131" y="2736825"/>
            <a:ext cx="3944059" cy="2547937"/>
          </a:xfrm>
        </p:spPr>
        <p:txBody>
          <a:bodyPr/>
          <a:lstStyle/>
          <a:p>
            <a:r>
              <a:rPr lang="en-US" dirty="0" smtClean="0"/>
              <a:t>Star schema</a:t>
            </a:r>
          </a:p>
          <a:p>
            <a:pPr lvl="1"/>
            <a:r>
              <a:rPr lang="en-US" dirty="0" smtClean="0"/>
              <a:t>Fact tables</a:t>
            </a:r>
          </a:p>
          <a:p>
            <a:pPr lvl="2"/>
            <a:r>
              <a:rPr lang="en-US" dirty="0" smtClean="0"/>
              <a:t>Focuses on specific topics</a:t>
            </a:r>
          </a:p>
          <a:p>
            <a:pPr lvl="1"/>
            <a:r>
              <a:rPr lang="en-US" dirty="0" smtClean="0"/>
              <a:t>Dimensional tables</a:t>
            </a:r>
          </a:p>
          <a:p>
            <a:pPr lvl="2"/>
            <a:r>
              <a:rPr lang="en-US" dirty="0" smtClean="0"/>
              <a:t>Describes the fact table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ER diagram</a:t>
            </a:r>
            <a:endParaRPr lang="en-US" sz="4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64" y="1369889"/>
            <a:ext cx="10428566" cy="5056245"/>
          </a:xfrm>
        </p:spPr>
      </p:pic>
    </p:spTree>
    <p:extLst>
      <p:ext uri="{BB962C8B-B14F-4D97-AF65-F5344CB8AC3E}">
        <p14:creationId xmlns:p14="http://schemas.microsoft.com/office/powerpoint/2010/main" val="201802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Relational schema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62" y="1383957"/>
            <a:ext cx="10363697" cy="5277264"/>
          </a:xfrm>
        </p:spPr>
      </p:pic>
    </p:spTree>
    <p:extLst>
      <p:ext uri="{BB962C8B-B14F-4D97-AF65-F5344CB8AC3E}">
        <p14:creationId xmlns:p14="http://schemas.microsoft.com/office/powerpoint/2010/main" val="98667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90" y="362464"/>
            <a:ext cx="10795218" cy="102149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star schema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42" y="1327684"/>
            <a:ext cx="10477555" cy="5318605"/>
          </a:xfrm>
        </p:spPr>
      </p:pic>
    </p:spTree>
    <p:extLst>
      <p:ext uri="{BB962C8B-B14F-4D97-AF65-F5344CB8AC3E}">
        <p14:creationId xmlns:p14="http://schemas.microsoft.com/office/powerpoint/2010/main" val="24978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462</TotalTime>
  <Words>113</Words>
  <Application>Microsoft Office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Mesh</vt:lpstr>
      <vt:lpstr>Swagg car page</vt:lpstr>
      <vt:lpstr>application</vt:lpstr>
      <vt:lpstr>We used…</vt:lpstr>
      <vt:lpstr>Data source</vt:lpstr>
      <vt:lpstr>Data source</vt:lpstr>
      <vt:lpstr>Data models</vt:lpstr>
      <vt:lpstr>ER diagram</vt:lpstr>
      <vt:lpstr>Relational schema</vt:lpstr>
      <vt:lpstr>star schema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Swagg black car page</dc:title>
  <dc:creator>Hyejin Lee</dc:creator>
  <cp:lastModifiedBy>Carita Ou</cp:lastModifiedBy>
  <cp:revision>28</cp:revision>
  <dcterms:created xsi:type="dcterms:W3CDTF">2015-12-02T03:00:33Z</dcterms:created>
  <dcterms:modified xsi:type="dcterms:W3CDTF">2015-12-10T02:45:58Z</dcterms:modified>
</cp:coreProperties>
</file>