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embeddedFontLst>
    <p:embeddedFont>
      <p:font typeface="Average"/>
      <p:regular r:id="rId9"/>
    </p:embeddedFont>
    <p:embeddedFont>
      <p:font typeface="Oswald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Oswald-bold.fntdata"/><Relationship Id="rId10" Type="http://schemas.openxmlformats.org/officeDocument/2006/relationships/font" Target="fonts/Oswald-regular.fntdata"/><Relationship Id="rId9" Type="http://schemas.openxmlformats.org/officeDocument/2006/relationships/font" Target="fonts/Average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4350278" y="2855377"/>
            <a:ext cx="443588" cy="105632"/>
            <a:chOff x="4137525" y="2915950"/>
            <a:chExt cx="869100" cy="207000"/>
          </a:xfrm>
        </p:grpSpPr>
        <p:sp>
          <p:nvSpPr>
            <p:cNvPr id="11" name="Shape 11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Shape 14"/>
          <p:cNvSpPr txBox="1"/>
          <p:nvPr>
            <p:ph type="ctrTitle"/>
          </p:nvPr>
        </p:nvSpPr>
        <p:spPr>
          <a:xfrm>
            <a:off x="671257" y="990800"/>
            <a:ext cx="7801500" cy="1730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671250" y="3174875"/>
            <a:ext cx="78015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1" name="Shape 4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2" name="Shape 42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3" name="Shape 43"/>
          <p:cNvSpPr txBox="1"/>
          <p:nvPr>
            <p:ph idx="1" type="subTitle"/>
          </p:nvPr>
        </p:nvSpPr>
        <p:spPr>
          <a:xfrm>
            <a:off x="265500" y="2845200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Average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x="671257" y="990800"/>
            <a:ext cx="7801500" cy="17301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PRETZEL TIME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Code &amp; Design Review</a:t>
            </a:r>
          </a:p>
        </p:txBody>
      </p:sp>
      <p:sp>
        <p:nvSpPr>
          <p:cNvPr id="60" name="Shape 60"/>
          <p:cNvSpPr txBox="1"/>
          <p:nvPr>
            <p:ph idx="1" type="subTitle"/>
          </p:nvPr>
        </p:nvSpPr>
        <p:spPr>
          <a:xfrm>
            <a:off x="311700" y="2834125"/>
            <a:ext cx="8520600" cy="1997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Michael Lee, Danny McLane,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Anthony Minaise, Randy Gamarra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Team CMPE 131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is Pretzel Time?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Movie forum website based on everyday people’s opinion</a:t>
            </a:r>
          </a:p>
          <a:p>
            <a:pPr indent="-381000" lvl="1" marL="914400" rtl="0">
              <a:spcBef>
                <a:spcPts val="0"/>
              </a:spcBef>
              <a:buSzPct val="100000"/>
            </a:pPr>
            <a:r>
              <a:rPr lang="en" sz="2400"/>
              <a:t>No critic, professional review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Allows flexibility with what to comment or post about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Limit each post based on if movie already posted about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Limit comments on user basis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MVC Diagram</a:t>
            </a: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133675" y="1166325"/>
            <a:ext cx="4431300" cy="381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Model Objects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Developer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User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Messages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View Objects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Display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Options (login, create, edit, read, delete post, etc.)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text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Controller Objects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Account login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Movie post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Thread response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Account logout</a:t>
            </a:r>
          </a:p>
        </p:txBody>
      </p:sp>
      <p:pic>
        <p:nvPicPr>
          <p:cNvPr id="73" name="Shape 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65100" y="740150"/>
            <a:ext cx="4322524" cy="4080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Posting / Commenting Tool - Disqus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1417800"/>
            <a:ext cx="3961800" cy="3150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3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Disqus is a networked community platform used by hundreds of thousands of sites all over the web. With Disqus, your website gains a feature-rich comment system complete with social network integration, advanced administration and moderation options, and other extensive community functions. Most importantly, by utilizing Disqus, you are instantly plugging into our web-wide community network, connecting millions of global users to your small blog or large media hub.</a:t>
            </a:r>
          </a:p>
        </p:txBody>
      </p:sp>
      <p:pic>
        <p:nvPicPr>
          <p:cNvPr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8799" y="1506750"/>
            <a:ext cx="8273997" cy="3283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