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770" r:id="rId3"/>
    <p:sldId id="848" r:id="rId4"/>
    <p:sldId id="257" r:id="rId5"/>
    <p:sldId id="259" r:id="rId6"/>
    <p:sldId id="260" r:id="rId7"/>
    <p:sldId id="771" r:id="rId8"/>
    <p:sldId id="772" r:id="rId9"/>
    <p:sldId id="774" r:id="rId10"/>
    <p:sldId id="77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33CC"/>
    <a:srgbClr val="009051"/>
    <a:srgbClr val="B23C00"/>
    <a:srgbClr val="D5FC79"/>
    <a:srgbClr val="E1F5FF"/>
    <a:srgbClr val="C6DEFF"/>
    <a:srgbClr val="A12A03"/>
    <a:srgbClr val="66CC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46" autoAdjust="0"/>
    <p:restoredTop sz="98450" autoAdjust="0"/>
  </p:normalViewPr>
  <p:slideViewPr>
    <p:cSldViewPr>
      <p:cViewPr varScale="1">
        <p:scale>
          <a:sx n="124" d="100"/>
          <a:sy n="124" d="100"/>
        </p:scale>
        <p:origin x="888" y="16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March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histor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2" Type="http://schemas.openxmlformats.org/officeDocument/2006/relationships/hyperlink" Target="http://en.wikipedia.org/wiki/IBM_14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-thelen.org/1401Project/1401RestorationPage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March 21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4F45B-1BF0-C1E8-BBA0-A2EB211A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D1B60-1B43-F982-1D98-3AE67516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Do some cleaning: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D6BCA-B300-9B7F-5AD8-6FD42AFE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C703D-62CC-2872-4FA4-0C4DB892E2D2}"/>
              </a:ext>
            </a:extLst>
          </p:cNvPr>
          <p:cNvSpPr txBox="1"/>
          <p:nvPr/>
        </p:nvSpPr>
        <p:spPr>
          <a:xfrm>
            <a:off x="1005879" y="1951037"/>
            <a:ext cx="603242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NON_ASCII_SPACE = chr(int('0xa0', 16))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ASCII_SPACE     = ' 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DASH            = '–'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HYPHEN          = '-'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622497-E694-C7F5-7170-4CE334D81918}"/>
              </a:ext>
            </a:extLst>
          </p:cNvPr>
          <p:cNvSpPr txBox="1"/>
          <p:nvPr/>
        </p:nvSpPr>
        <p:spPr>
          <a:xfrm>
            <a:off x="1005879" y="3498351"/>
            <a:ext cx="7725192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(NON_ASCII_SPACE, ASCII_SPACE)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(DASH, HYPHEN)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Remove any remaining non-ASCII characters.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line: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127: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line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'')</a:t>
            </a:r>
          </a:p>
        </p:txBody>
      </p:sp>
    </p:spTree>
    <p:extLst>
      <p:ext uri="{BB962C8B-B14F-4D97-AF65-F5344CB8AC3E}">
        <p14:creationId xmlns:p14="http://schemas.microsoft.com/office/powerpoint/2010/main" val="243417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 0214 and Assignment #7</a:t>
            </a:r>
          </a:p>
          <a:p>
            <a:r>
              <a:rPr lang="en-US" dirty="0"/>
              <a:t>Python files</a:t>
            </a:r>
          </a:p>
          <a:p>
            <a:r>
              <a:rPr lang="en-US" dirty="0"/>
              <a:t>Python exception handling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Analysis of Titanic survival data</a:t>
            </a:r>
          </a:p>
          <a:p>
            <a:r>
              <a:rPr lang="en-US" i="1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3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http://www.computerhistory.org/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 your own transportation to the museum.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March 23, 11:30 – closing 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Special </a:t>
            </a:r>
            <a:r>
              <a:rPr lang="en-US" u="sng" dirty="0"/>
              <a:t>free admission</a:t>
            </a:r>
            <a:r>
              <a:rPr lang="en-US" dirty="0"/>
              <a:t> for my students.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a self-guided tour of the </a:t>
            </a:r>
            <a:r>
              <a:rPr lang="en-US" dirty="0">
                <a:solidFill>
                  <a:srgbClr val="C00000"/>
                </a:solidFill>
              </a:rPr>
              <a:t>Revolution</a:t>
            </a:r>
            <a:r>
              <a:rPr lang="en-US" dirty="0"/>
              <a:t> exhibit.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rgbClr val="C00000"/>
                </a:solidFill>
              </a:rPr>
              <a:t>IBM 1401 </a:t>
            </a:r>
            <a:r>
              <a:rPr lang="en-US" dirty="0"/>
              <a:t>mainframe computer from the early 1960s in operation.</a:t>
            </a:r>
          </a:p>
        </p:txBody>
      </p:sp>
    </p:spTree>
    <p:extLst>
      <p:ext uri="{BB962C8B-B14F-4D97-AF65-F5344CB8AC3E}">
        <p14:creationId xmlns:p14="http://schemas.microsoft.com/office/powerpoint/2010/main" val="136803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4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the extensive </a:t>
            </a:r>
            <a:r>
              <a:rPr lang="en-US" dirty="0">
                <a:solidFill>
                  <a:srgbClr val="B23C00"/>
                </a:solidFill>
              </a:rPr>
              <a:t>Revolution </a:t>
            </a:r>
            <a:r>
              <a:rPr lang="en-US" dirty="0"/>
              <a:t>exhibit!</a:t>
            </a:r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27952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5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operational.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br>
              <a:rPr lang="en-US" sz="2000" dirty="0"/>
            </a:br>
            <a:r>
              <a:rPr lang="en-US" sz="2000" dirty="0"/>
              <a:t>in the late 1950s through 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card reader (wire brushes).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drives.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3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on the IBM 1401:</a:t>
            </a:r>
          </a:p>
          <a:p>
            <a:pPr lvl="4"/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6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959A-CD6C-ED7E-9E13-C7F0C0BD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5386C-04F1-42D1-FED6-E6835E7A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28964B-A765-4EFF-9846-1A85F8990E1A}"/>
              </a:ext>
            </a:extLst>
          </p:cNvPr>
          <p:cNvSpPr txBox="1"/>
          <p:nvPr/>
        </p:nvSpPr>
        <p:spPr>
          <a:xfrm>
            <a:off x="794427" y="1417342"/>
            <a:ext cx="755514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Abriam-Yago</a:t>
            </a:r>
            <a:r>
              <a:rPr lang="en-US" dirty="0"/>
              <a:t>, Katherine - Professor, Nursing (1985)</a:t>
            </a:r>
          </a:p>
          <a:p>
            <a:endParaRPr lang="en-US" dirty="0"/>
          </a:p>
          <a:p>
            <a:r>
              <a:rPr lang="en-US" dirty="0"/>
              <a:t>               BS, University of San Francisco</a:t>
            </a:r>
          </a:p>
          <a:p>
            <a:endParaRPr lang="en-US" dirty="0"/>
          </a:p>
          <a:p>
            <a:r>
              <a:rPr lang="en-US" dirty="0"/>
              <a:t>               MA, University of San Diego</a:t>
            </a:r>
          </a:p>
          <a:p>
            <a:endParaRPr lang="en-US" dirty="0"/>
          </a:p>
          <a:p>
            <a:r>
              <a:rPr lang="en-US" dirty="0"/>
              <a:t>               DED, University of San Francisco</a:t>
            </a:r>
          </a:p>
          <a:p>
            <a:endParaRPr lang="en-US" dirty="0"/>
          </a:p>
          <a:p>
            <a:r>
              <a:rPr lang="en-US" dirty="0"/>
              <a:t>Ackerman, Brian - Marine Operations Manager­, Moss Landing Marine Lab (2016)</a:t>
            </a:r>
          </a:p>
          <a:p>
            <a:endParaRPr lang="en-US" dirty="0"/>
          </a:p>
          <a:p>
            <a:r>
              <a:rPr lang="en-US" dirty="0"/>
              <a:t>               BS, Loyola Marymount University</a:t>
            </a:r>
          </a:p>
          <a:p>
            <a:endParaRPr lang="en-US" dirty="0"/>
          </a:p>
          <a:p>
            <a:r>
              <a:rPr lang="en-US" dirty="0"/>
              <a:t>Adams, Ericka - Assistant Professor, Justice Studies (2010)</a:t>
            </a:r>
          </a:p>
          <a:p>
            <a:endParaRPr lang="en-US" dirty="0"/>
          </a:p>
          <a:p>
            <a:r>
              <a:rPr lang="en-US" dirty="0"/>
              <a:t>               BA, John Jay College of Criminal Justice</a:t>
            </a:r>
          </a:p>
          <a:p>
            <a:endParaRPr lang="en-US" dirty="0"/>
          </a:p>
          <a:p>
            <a:r>
              <a:rPr lang="en-US" dirty="0"/>
              <a:t>               PhD, University of Illinois at Chicago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9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41EE-1560-5BF9-59FC-90E6E609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243C-8DBC-5396-5F79-A49EDA77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99356"/>
          </a:xfrm>
        </p:spPr>
        <p:txBody>
          <a:bodyPr/>
          <a:lstStyle/>
          <a:p>
            <a:r>
              <a:rPr lang="en-US" dirty="0"/>
              <a:t>Only consider lines containing a name </a:t>
            </a:r>
            <a:br>
              <a:rPr lang="en-US" dirty="0"/>
            </a:br>
            <a:r>
              <a:rPr lang="en-US" dirty="0"/>
              <a:t>and a job title: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Count professors: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16C03-8FE0-1282-FD47-ECF15CCF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C7DEBA-B68F-BD39-B04B-0B12F474DCC8}"/>
              </a:ext>
            </a:extLst>
          </p:cNvPr>
          <p:cNvSpPr txBox="1"/>
          <p:nvPr/>
        </p:nvSpPr>
        <p:spPr>
          <a:xfrm>
            <a:off x="731539" y="2423171"/>
            <a:ext cx="768092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2) and line[0].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isalpha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0DC6F-1A97-11E5-C1CF-2F71E499EF75}"/>
              </a:ext>
            </a:extLst>
          </p:cNvPr>
          <p:cNvSpPr txBox="1"/>
          <p:nvPr/>
        </p:nvSpPr>
        <p:spPr>
          <a:xfrm>
            <a:off x="2267522" y="3834219"/>
            <a:ext cx="460895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"Professor" in line: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professor_count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396304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B0B0-D666-ABF7-F05A-6FE89F78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344E-CB6F-2175-9DDC-1D921BCA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Use a regular expression to extract the title: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5EAE7-9EDF-C676-7EE1-839E1AF5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EFDAB-5061-16D7-8977-580F69DB1B9C}"/>
              </a:ext>
            </a:extLst>
          </p:cNvPr>
          <p:cNvSpPr txBox="1"/>
          <p:nvPr/>
        </p:nvSpPr>
        <p:spPr>
          <a:xfrm>
            <a:off x="1345796" y="2821659"/>
            <a:ext cx="645240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('.*\s</a:t>
            </a:r>
            <a:r>
              <a:rPr lang="en-US" sz="24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-\s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(.*)</a:t>
            </a:r>
            <a:r>
              <a:rPr lang="en-US" sz="2400" b="1" dirty="0">
                <a:solidFill>
                  <a:srgbClr val="CC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\s\(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line)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201F02-2E0D-6C8C-BC1A-D3A2FF8326FF}"/>
              </a:ext>
            </a:extLst>
          </p:cNvPr>
          <p:cNvSpPr txBox="1"/>
          <p:nvPr/>
        </p:nvSpPr>
        <p:spPr>
          <a:xfrm>
            <a:off x="731562" y="2219204"/>
            <a:ext cx="818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Agee, Ann </a:t>
            </a:r>
            <a:r>
              <a:rPr lang="en-US" sz="18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Associate Librarian, University Library</a:t>
            </a:r>
            <a:r>
              <a:rPr lang="en-US" sz="1800" b="1" dirty="0">
                <a:solidFill>
                  <a:srgbClr val="CC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2008)</a:t>
            </a:r>
          </a:p>
        </p:txBody>
      </p:sp>
    </p:spTree>
    <p:extLst>
      <p:ext uri="{BB962C8B-B14F-4D97-AF65-F5344CB8AC3E}">
        <p14:creationId xmlns:p14="http://schemas.microsoft.com/office/powerpoint/2010/main" val="227645201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36689</TotalTime>
  <Words>576</Words>
  <Application>Microsoft Macintosh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Wingdings</vt:lpstr>
      <vt:lpstr>Quadrant</vt:lpstr>
      <vt:lpstr>DATA 200 Computational Programming for Analytics March 21 Class Meeting</vt:lpstr>
      <vt:lpstr>This Evening</vt:lpstr>
      <vt:lpstr>Unofficial Field Trip</vt:lpstr>
      <vt:lpstr>Unofficial Field Trip, cont’d</vt:lpstr>
      <vt:lpstr>Unofficial Field Trip, cont’d</vt:lpstr>
      <vt:lpstr>Unofficial Field Trip, cont’d</vt:lpstr>
      <vt:lpstr>Assignment #7</vt:lpstr>
      <vt:lpstr>Assignment #7, cont’d</vt:lpstr>
      <vt:lpstr>Assignment #7, cont’d</vt:lpstr>
      <vt:lpstr>Assignment #7,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504</cp:revision>
  <dcterms:created xsi:type="dcterms:W3CDTF">2008-01-12T03:52:55Z</dcterms:created>
  <dcterms:modified xsi:type="dcterms:W3CDTF">2024-03-22T00:57:02Z</dcterms:modified>
  <cp:category/>
</cp:coreProperties>
</file>