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8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7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5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2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9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8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0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20901-2BFF-1841-9CD0-04FE40160BDF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A2071-CDB3-A34E-8FC1-265DA9EC7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9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rum.lib.umd.edu/bitstream/handle/1903/1518/umi-umd-1500.pdf?sequence=1&amp;isAllowed=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Auction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7" y="0"/>
            <a:ext cx="10515600" cy="1325563"/>
          </a:xfrm>
        </p:spPr>
        <p:txBody>
          <a:bodyPr/>
          <a:lstStyle/>
          <a:p>
            <a:r>
              <a:rPr lang="en-US" dirty="0" smtClean="0"/>
              <a:t>Types Of Auction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7" y="1325563"/>
            <a:ext cx="11363325" cy="5275262"/>
          </a:xfrm>
        </p:spPr>
        <p:txBody>
          <a:bodyPr>
            <a:normAutofit/>
          </a:bodyPr>
          <a:lstStyle/>
          <a:p>
            <a:r>
              <a:rPr lang="en-US" dirty="0" smtClean="0"/>
              <a:t>English Auction –  calling Out lower Price and raising it, auction stops when there is only one interested bidder.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Dutch Auction -  begins by calling out a price high enough , price is gradually lowered until some bidder indicates interest.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Sealed-bid First Price - Bidders submit bids in sealed envelopes, the person submitting the highest bid wins the object and pays what he bid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Sealed-bid Second Price - Person submitting the highest bid wins the object but pays not what he bid but the second-highest bid.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1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rivate Values –  ex: consumption good (paintings)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nterdependent Values – ex: assets</a:t>
            </a:r>
          </a:p>
          <a:p>
            <a:endParaRPr lang="en-US" dirty="0"/>
          </a:p>
          <a:p>
            <a:r>
              <a:rPr lang="en-US" dirty="0" smtClean="0"/>
              <a:t>Common Values – ex: bidding, is the same for all bidders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7164"/>
            <a:ext cx="11401425" cy="5800724"/>
          </a:xfrm>
        </p:spPr>
        <p:txBody>
          <a:bodyPr/>
          <a:lstStyle/>
          <a:p>
            <a:r>
              <a:rPr lang="en-US" dirty="0" smtClean="0"/>
              <a:t>REVENUE VERSUS EFFICIENCY</a:t>
            </a:r>
          </a:p>
          <a:p>
            <a:r>
              <a:rPr lang="en-US" dirty="0" smtClean="0"/>
              <a:t>THE SYMMETRIC MODEL :</a:t>
            </a:r>
          </a:p>
          <a:p>
            <a:r>
              <a:rPr lang="en-US" dirty="0" smtClean="0"/>
              <a:t>single object for sale, N potential buyers are bidding for the object. Bidder </a:t>
            </a:r>
            <a:r>
              <a:rPr lang="en-US" dirty="0" err="1"/>
              <a:t>i</a:t>
            </a:r>
            <a:r>
              <a:rPr lang="en-US" dirty="0" smtClean="0"/>
              <a:t> assigns a value of X</a:t>
            </a:r>
            <a:r>
              <a:rPr lang="en-US" i="1" dirty="0"/>
              <a:t>i</a:t>
            </a:r>
            <a:r>
              <a:rPr lang="en-US" dirty="0" smtClean="0"/>
              <a:t> to the object—the maximum amount a bidder is willing t pay willing to pay for the object. </a:t>
            </a:r>
          </a:p>
          <a:p>
            <a:r>
              <a:rPr lang="en-US" dirty="0" smtClean="0"/>
              <a:t>Each Xi is independently and identically distributed on some interval [0,ω] according to the increasing distribution function F.</a:t>
            </a:r>
          </a:p>
          <a:p>
            <a:r>
              <a:rPr lang="en-US" dirty="0" smtClean="0"/>
              <a:t>each bidder is both willing and able to pay up to his or her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56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38" y="828675"/>
            <a:ext cx="11101388" cy="5300664"/>
          </a:xfrm>
        </p:spPr>
        <p:txBody>
          <a:bodyPr/>
          <a:lstStyle/>
          <a:p>
            <a:r>
              <a:rPr lang="en-US" dirty="0" smtClean="0"/>
              <a:t>With independently and identically distributed private values, the expected revenue in a first-price auction is the same as the expected revenue in a second-price auction.</a:t>
            </a:r>
          </a:p>
          <a:p>
            <a:r>
              <a:rPr lang="en-US" dirty="0" smtClean="0"/>
              <a:t>reserve price : </a:t>
            </a:r>
          </a:p>
          <a:p>
            <a:r>
              <a:rPr lang="en-US" dirty="0" smtClean="0"/>
              <a:t>ENTRY FEES:</a:t>
            </a:r>
          </a:p>
          <a:p>
            <a:r>
              <a:rPr lang="en-US" dirty="0" smtClean="0"/>
              <a:t>A reserve price (or equivalently, an entry fee) raises the revenue to the seller but may have a detrimental effect on efficiency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0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214313"/>
            <a:ext cx="11039475" cy="5962650"/>
          </a:xfrm>
        </p:spPr>
        <p:txBody>
          <a:bodyPr/>
          <a:lstStyle/>
          <a:p>
            <a:r>
              <a:rPr lang="en-US" dirty="0" smtClean="0"/>
              <a:t>Bidding On </a:t>
            </a:r>
            <a:r>
              <a:rPr lang="en-US" dirty="0" err="1" smtClean="0"/>
              <a:t>Ebay</a:t>
            </a:r>
            <a:r>
              <a:rPr lang="en-US" dirty="0" smtClean="0"/>
              <a:t>:</a:t>
            </a:r>
          </a:p>
          <a:p>
            <a:r>
              <a:rPr lang="en-US" dirty="0"/>
              <a:t> You are first to bid on one </a:t>
            </a:r>
            <a:r>
              <a:rPr lang="en-US" dirty="0" smtClean="0"/>
              <a:t>auction </a:t>
            </a:r>
            <a:r>
              <a:rPr lang="en-US" dirty="0"/>
              <a:t>with a $14.99 start price. You want to pay no more than $30, so place a bid for $30.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now lead the auction with a bid of $14.99 showing. Your bid will only increase if someone else places a bid. Unless you change your mind, you won't need to bid again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Reserve Price: </a:t>
            </a:r>
            <a:r>
              <a:rPr lang="en-US" dirty="0"/>
              <a:t>A reserve price allows you to set a low starting price to generate interest and bidding, but protects you from having to sell your item at a price that you feel is too </a:t>
            </a:r>
            <a:r>
              <a:rPr lang="en-US" dirty="0" smtClean="0"/>
              <a:t>low</a:t>
            </a:r>
            <a:r>
              <a:rPr lang="en-US" dirty="0"/>
              <a:t>.</a:t>
            </a:r>
          </a:p>
          <a:p>
            <a:r>
              <a:rPr lang="en-US" dirty="0" smtClean="0"/>
              <a:t>Sniping :  </a:t>
            </a:r>
            <a:r>
              <a:rPr lang="en-US" dirty="0"/>
              <a:t>bidding in the last few seconds of an auction so that it ends before another bidder gets a chance to outbid you. The idea is that this will get you a lower price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Interesting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414463"/>
            <a:ext cx="10839450" cy="47625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Reference: 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drum.lib.umd.edu/bitstream/handle/1903/1518/umi-umd-1500.pdf?sequence=1&amp;isAllowed=y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Use of loyalty Points instead of actual money</a:t>
            </a:r>
          </a:p>
          <a:p>
            <a:endParaRPr lang="en-US" dirty="0" smtClean="0"/>
          </a:p>
          <a:p>
            <a:r>
              <a:rPr lang="en-US" dirty="0" smtClean="0"/>
              <a:t>Two rounds : Primary and secondary</a:t>
            </a:r>
          </a:p>
          <a:p>
            <a:endParaRPr lang="en-US" dirty="0" smtClean="0"/>
          </a:p>
          <a:p>
            <a:r>
              <a:rPr lang="en-US" dirty="0" smtClean="0"/>
              <a:t>Primary: organization (seller) , students (buyer)</a:t>
            </a:r>
          </a:p>
          <a:p>
            <a:endParaRPr lang="en-US" dirty="0" smtClean="0"/>
          </a:p>
          <a:p>
            <a:r>
              <a:rPr lang="en-US" dirty="0" smtClean="0"/>
              <a:t>Secondary: students sell and buy.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15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311</Words>
  <Application>Microsoft Macintosh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Auction Theory</vt:lpstr>
      <vt:lpstr>Types Of Auction</vt:lpstr>
      <vt:lpstr>Valuations</vt:lpstr>
      <vt:lpstr>PowerPoint Presentation</vt:lpstr>
      <vt:lpstr>PowerPoint Presentation</vt:lpstr>
      <vt:lpstr>PowerPoint Presentation</vt:lpstr>
      <vt:lpstr>Another Interesting Paper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Auction Theory</dc:title>
  <dc:creator>divikathiravan16@gmail.com</dc:creator>
  <cp:lastModifiedBy>divikathiravan16@gmail.com</cp:lastModifiedBy>
  <cp:revision>14</cp:revision>
  <dcterms:created xsi:type="dcterms:W3CDTF">2016-03-08T06:09:24Z</dcterms:created>
  <dcterms:modified xsi:type="dcterms:W3CDTF">2016-04-05T00:28:28Z</dcterms:modified>
</cp:coreProperties>
</file>