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8" r:id="rId11"/>
    <p:sldId id="263" r:id="rId12"/>
    <p:sldId id="266" r:id="rId13"/>
    <p:sldId id="267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68"/>
    <p:restoredTop sz="94621"/>
  </p:normalViewPr>
  <p:slideViewPr>
    <p:cSldViewPr snapToGrid="0" snapToObjects="1">
      <p:cViewPr varScale="1">
        <p:scale>
          <a:sx n="108" d="100"/>
          <a:sy n="108" d="100"/>
        </p:scale>
        <p:origin x="84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3CC41-DED7-9ADE-864A-1826C0E754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329A50-6F57-F354-6F27-8E3F25D9DB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BC9BCF-D645-12D5-B164-57ED6DA17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B88B9-AE53-124A-A11B-75803187CB42}" type="datetimeFigureOut">
              <a:rPr lang="en-US" smtClean="0"/>
              <a:t>9/6/22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669AC2-E1FE-6EA6-325A-194CE896D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B9D4F2-0CCF-53D2-C109-80042C5C4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CA72D-82A4-0246-966E-DAFA4A632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660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C09D6F-403A-7A18-8182-57BD76DC8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F45C86-F808-2927-292D-2248B25CD3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C9CB76-8659-76D5-D45E-A8DAC9AB8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B88B9-AE53-124A-A11B-75803187CB42}" type="datetimeFigureOut">
              <a:rPr lang="en-US" smtClean="0"/>
              <a:t>9/6/22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41A037-245D-3663-BDC7-07D6D49E7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E5566D-9756-197A-792C-B2506A2E6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CA72D-82A4-0246-966E-DAFA4A632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398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7F8BF9-A8CB-0DD4-AD35-4BF65A13DC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E22FE6-77BA-6D2E-20FF-ED3B8F7A43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BB0300-8BBA-FEE2-48BF-12AF538FF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B88B9-AE53-124A-A11B-75803187CB42}" type="datetimeFigureOut">
              <a:rPr lang="en-US" smtClean="0"/>
              <a:t>9/6/22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28A443-4FCD-E72E-06DF-DC0C38BA2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FA9C54-B721-B4D5-19E9-0850C1EC0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CA72D-82A4-0246-966E-DAFA4A632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2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0FBAD-97D1-F2D5-0E65-A6D0AB006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890A8C-26FB-EEE2-9498-A4E725D21B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4881FB-EE3D-ABD6-B038-F67BEBB90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B88B9-AE53-124A-A11B-75803187CB42}" type="datetimeFigureOut">
              <a:rPr lang="en-US" smtClean="0"/>
              <a:t>9/6/22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52E48F-6034-F295-5C4D-24A0211CA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EBF420-B2FD-67B1-5C35-3BAC0660B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CA72D-82A4-0246-966E-DAFA4A632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493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BD06A-C08F-E66F-99C5-C97736C7B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ABCCE6-4DCD-C468-F4BB-2CEAD58A52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080235-F10F-FCE9-9F0D-1D4EDF0DD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B88B9-AE53-124A-A11B-75803187CB42}" type="datetimeFigureOut">
              <a:rPr lang="en-US" smtClean="0"/>
              <a:t>9/6/22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008A61-C786-F9D4-BC44-9F5B74692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2E66DB-CC50-764E-9DEB-032F427BD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CA72D-82A4-0246-966E-DAFA4A632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008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6E6B28-C545-4563-0876-1A98D3FB5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C4A9D7-3223-F2B2-0A52-940E20A772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193612-DEE2-C872-DDC4-1DD34CC47F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707DF9-7897-92D6-B78F-AB551F957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B88B9-AE53-124A-A11B-75803187CB42}" type="datetimeFigureOut">
              <a:rPr lang="en-US" smtClean="0"/>
              <a:t>9/6/22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D766D0-B056-E173-DB75-92722508A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B55193-9BBD-6A41-8C38-51F369C1C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CA72D-82A4-0246-966E-DAFA4A632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062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A7134B-9247-2C2E-2F19-AC4335FA0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C78D9F-499C-FC1C-F27F-0874670536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A2484B-95E2-887A-36FE-589FE0ED88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F92E2B-7ED2-2256-A981-FE4993238E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4BAE21-6ADA-9386-34AB-2B9BA19185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9ACF99-9C13-092C-193A-AEEFB3110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B88B9-AE53-124A-A11B-75803187CB42}" type="datetimeFigureOut">
              <a:rPr lang="en-US" smtClean="0"/>
              <a:t>9/6/22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CD80771-8922-1FA9-B0F3-27BAA2D74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95CB4A-A36F-9C2D-62A3-EE8160653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CA72D-82A4-0246-966E-DAFA4A632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84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8C0A9-7229-CEBA-C086-C061C93F95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E054E0-7E3D-45CD-A6D2-65F2927C2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B88B9-AE53-124A-A11B-75803187CB42}" type="datetimeFigureOut">
              <a:rPr lang="en-US" smtClean="0"/>
              <a:t>9/6/22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BD8DF7-A553-2B10-F4D6-74BC1F291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C8C9BD-323E-6DFD-0C88-536FF0000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CA72D-82A4-0246-966E-DAFA4A632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168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DBD3D16-4B97-34D8-CE7C-D90411F95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B88B9-AE53-124A-A11B-75803187CB42}" type="datetimeFigureOut">
              <a:rPr lang="en-US" smtClean="0"/>
              <a:t>9/6/22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E6AC37-5A02-495F-7FD6-5BEFAFC0E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DE4C52-37B2-C96A-C648-323876E69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CA72D-82A4-0246-966E-DAFA4A632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88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D5967-5584-44E5-7045-6163999D3F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C446D-E1B5-D077-6F2B-3174F5B0F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3F1DEB-C210-3FBE-CB4D-F74C99B24A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14B04B-6B53-558F-55C2-9DF74E15C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B88B9-AE53-124A-A11B-75803187CB42}" type="datetimeFigureOut">
              <a:rPr lang="en-US" smtClean="0"/>
              <a:t>9/6/22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73CBB6-1BFC-EC3A-18F4-3F83B6D70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2292A7-98D6-F7D6-E64A-D4481D83D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CA72D-82A4-0246-966E-DAFA4A632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508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B70E1B-A307-3A2E-AA4D-828BC16C4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81C4DE-ED24-5B7B-2B77-B6E39F274D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EB520E-F54C-8429-7427-E223883B6B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BE4F77-928F-8E49-AD92-4332EC1B3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B88B9-AE53-124A-A11B-75803187CB42}" type="datetimeFigureOut">
              <a:rPr lang="en-US" smtClean="0"/>
              <a:t>9/6/22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FDDD04-57C4-72F9-6CED-673C017C8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E3B168-76D6-656B-508C-5C5A36ABB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CA72D-82A4-0246-966E-DAFA4A632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30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A718D7E-2D82-7D6F-DFBB-65B306056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31B282-8FCB-B249-A072-BD842D820F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47AF15-7F22-F726-98DA-2F97A1E336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1B88B9-AE53-124A-A11B-75803187CB42}" type="datetimeFigureOut">
              <a:rPr lang="en-US" smtClean="0"/>
              <a:t>9/6/22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606929-B075-6614-B600-50AACA8E39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B60350-5C9E-8599-F51C-9E94178A53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CCA72D-82A4-0246-966E-DAFA4A632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766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InterPlanetary_File_System" TargetMode="External"/><Relationship Id="rId2" Type="http://schemas.openxmlformats.org/officeDocument/2006/relationships/hyperlink" Target="https://www.ethswarm.org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64BBFF-5894-810F-C949-54D8BA194E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728663"/>
            <a:ext cx="9525000" cy="3424237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When Blockchain meets Distributed File Systems: An Overview, Challenges and Open Issues [1]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E9DDB3-0FB9-CA2B-EA4E-13F58E4956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09700" y="4843689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Ajinkya Rajguru</a:t>
            </a:r>
          </a:p>
          <a:p>
            <a:r>
              <a:rPr lang="en-US" dirty="0"/>
              <a:t>San Jose State University</a:t>
            </a:r>
          </a:p>
          <a:p>
            <a:r>
              <a:rPr lang="en-US" dirty="0"/>
              <a:t>Department of Computer Science</a:t>
            </a:r>
          </a:p>
          <a:p>
            <a:r>
              <a:rPr lang="en-US" dirty="0"/>
              <a:t>CS 297 : Prof. Chris </a:t>
            </a:r>
            <a:r>
              <a:rPr lang="en-US" dirty="0" err="1"/>
              <a:t>Pollett</a:t>
            </a:r>
            <a:endParaRPr lang="en-US" dirty="0"/>
          </a:p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0324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995C45-0A8C-42B4-6840-760FBF6DE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7746EA-E9C4-C572-50D8-A4BCB5147B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IPFS provides business solutions to enterprise</a:t>
            </a:r>
          </a:p>
          <a:p>
            <a:pPr lvl="1"/>
            <a:r>
              <a:rPr lang="en-US" dirty="0"/>
              <a:t>Storing data</a:t>
            </a:r>
          </a:p>
          <a:p>
            <a:pPr lvl="1"/>
            <a:r>
              <a:rPr lang="en-US" dirty="0"/>
              <a:t>Opus, a music sharing platform makes uses of both IPFS and Ethereum.</a:t>
            </a:r>
          </a:p>
          <a:p>
            <a:pPr lvl="1"/>
            <a:r>
              <a:rPr lang="en-US" dirty="0"/>
              <a:t>IPSE proposed a new search engine built on top of IPFS and blockchain.</a:t>
            </a:r>
          </a:p>
          <a:p>
            <a:pPr lvl="1"/>
            <a:endParaRPr lang="en-US" dirty="0"/>
          </a:p>
          <a:p>
            <a:r>
              <a:rPr lang="en-US" dirty="0"/>
              <a:t>IPFS and SWARM can be combined with big data applications</a:t>
            </a:r>
          </a:p>
          <a:p>
            <a:pPr lvl="1"/>
            <a:r>
              <a:rPr lang="en-US" dirty="0"/>
              <a:t>Can be used for secure storage in IoT</a:t>
            </a:r>
          </a:p>
          <a:p>
            <a:pPr lvl="1"/>
            <a:r>
              <a:rPr lang="en-US" dirty="0"/>
              <a:t>Uses in Data Analytics</a:t>
            </a:r>
          </a:p>
        </p:txBody>
      </p:sp>
    </p:spTree>
    <p:extLst>
      <p:ext uri="{BB962C8B-B14F-4D97-AF65-F5344CB8AC3E}">
        <p14:creationId xmlns:p14="http://schemas.microsoft.com/office/powerpoint/2010/main" val="35485236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D672D0-72C8-5D6A-15FE-3E3D1D39B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Cutting edge studies of blockchain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AB7E6-A7CD-C3AB-D65C-6D6600D54C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/>
              <a:t>For IPFS average download time increases with increase in cluster size and growth in replication.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Storage optimization – Can explore Erasure codes and storing data off-chain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Transparent transactions call for improved privacy – Access control and Peer Anonymity.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81831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9A0DE-EA78-F49D-00B0-76D7A248C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E88172-7167-0AB6-48D7-2539A0973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/>
              <a:t>The new generation of blockchain based distributed filesystems have great potentials with key characteristics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Novel solution of incentive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Low-latency data retrieval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Automated auditing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Censorship-resistant</a:t>
            </a:r>
          </a:p>
        </p:txBody>
      </p:sp>
    </p:spTree>
    <p:extLst>
      <p:ext uri="{BB962C8B-B14F-4D97-AF65-F5344CB8AC3E}">
        <p14:creationId xmlns:p14="http://schemas.microsoft.com/office/powerpoint/2010/main" val="32055709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ACC618-73E5-6872-1E02-BFBCD0055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9162322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797E74-A1B2-C798-60BB-7F5997BF3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433B4B-785A-3C38-98E8-780B325904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400" dirty="0"/>
              <a:t>[1] [2020] When Blockchain Meets Distributed File Systems: An Overview, Challenges, and Open Issues. H. Huang, J. Lin, B. Zheng, Z. Zheng and J. </a:t>
            </a:r>
            <a:r>
              <a:rPr lang="en-US" sz="2400" dirty="0" err="1"/>
              <a:t>Bian</a:t>
            </a:r>
            <a:r>
              <a:rPr lang="en-US" sz="2400" dirty="0"/>
              <a:t>. IEEE Access, vol. 8, pp. 50574-50586, 2020, </a:t>
            </a:r>
            <a:r>
              <a:rPr lang="en-US" sz="2400" dirty="0" err="1"/>
              <a:t>doi</a:t>
            </a:r>
            <a:r>
              <a:rPr lang="en-US" sz="2400" dirty="0"/>
              <a:t>: 10.1109/ACCESS.2020.2979881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/>
              <a:t>[2] </a:t>
            </a:r>
            <a:r>
              <a:rPr lang="en-US" sz="2400" dirty="0">
                <a:hlinkClick r:id="rId2"/>
              </a:rPr>
              <a:t>https://www.ethswarm.org</a:t>
            </a:r>
            <a:endParaRPr lang="en-US" sz="2400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/>
              <a:t>[3] </a:t>
            </a:r>
            <a:r>
              <a:rPr lang="en-US" sz="2400" dirty="0">
                <a:hlinkClick r:id="rId3"/>
              </a:rPr>
              <a:t>https://en.wikipedia.org/wiki/InterPlanetary_File_System</a:t>
            </a:r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67931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AB832-12C1-3CBF-F910-19A939D12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9B6140-07AC-946A-E0CC-BA0B0CB046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sz="2400" dirty="0"/>
              <a:t>Introduction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Introduction to IPFS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Introduction to SWARM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Layered Architecture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Advantages and Disadvantages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Cutting edge studies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Conclusion</a:t>
            </a:r>
          </a:p>
        </p:txBody>
      </p:sp>
    </p:spTree>
    <p:extLst>
      <p:ext uri="{BB962C8B-B14F-4D97-AF65-F5344CB8AC3E}">
        <p14:creationId xmlns:p14="http://schemas.microsoft.com/office/powerpoint/2010/main" val="544451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C53629-5650-1B24-8B56-58E2D54C5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7852AC-E1B1-39F2-3E66-034413529F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/>
              <a:t>This paper gives an overview of the layered structure, cutting-edge studies and challenges of IPFS and SWARM – blockchain based distributed filesystems.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306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067FB8-941F-0DBE-4A20-A2DAF9BA4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IPFS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EB5F3-2BEC-6D6B-BDC3-E67AD84881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/>
              <a:t>Interplanetary File System is a peer-to-peer file system for storing and accessing files, websites, applications and data [3].</a:t>
            </a:r>
          </a:p>
          <a:p>
            <a:pPr>
              <a:lnSpc>
                <a:spcPct val="150000"/>
              </a:lnSpc>
            </a:pPr>
            <a:endParaRPr lang="en-US" sz="2400" dirty="0"/>
          </a:p>
          <a:p>
            <a:pPr>
              <a:lnSpc>
                <a:spcPct val="15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88153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75B9E8-E5E5-B8CA-CF96-4B9A0EBBF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SWARM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B71670-3905-9B8E-5FEF-DDF604E479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/>
              <a:t>SWARM is a decentralized data storage and distribution technology [2].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It has storage capability that work with blockchain enabling Ethereum based smart contracts [2].</a:t>
            </a:r>
          </a:p>
        </p:txBody>
      </p:sp>
    </p:spTree>
    <p:extLst>
      <p:ext uri="{BB962C8B-B14F-4D97-AF65-F5344CB8AC3E}">
        <p14:creationId xmlns:p14="http://schemas.microsoft.com/office/powerpoint/2010/main" val="31668836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0F669-7EC1-C4C8-A11D-B878E44D6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Components of the Layered Architecture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26430594-A351-FA04-9519-E5614C18587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018233"/>
              </p:ext>
            </p:extLst>
          </p:nvPr>
        </p:nvGraphicFramePr>
        <p:xfrm>
          <a:off x="838201" y="2063132"/>
          <a:ext cx="10515597" cy="4130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199">
                  <a:extLst>
                    <a:ext uri="{9D8B030D-6E8A-4147-A177-3AD203B41FA5}">
                      <a16:colId xmlns:a16="http://schemas.microsoft.com/office/drawing/2014/main" val="2882142824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1311101464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1382976386"/>
                    </a:ext>
                  </a:extLst>
                </a:gridCol>
              </a:tblGrid>
              <a:tr h="666750">
                <a:tc>
                  <a:txBody>
                    <a:bodyPr/>
                    <a:lstStyle/>
                    <a:p>
                      <a:r>
                        <a:rPr lang="en-US" dirty="0"/>
                        <a:t>Layers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IPFS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SWARM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0828811"/>
                  </a:ext>
                </a:extLst>
              </a:tr>
              <a:tr h="666750">
                <a:tc>
                  <a:txBody>
                    <a:bodyPr/>
                    <a:lstStyle/>
                    <a:p>
                      <a:r>
                        <a:rPr lang="en-US" dirty="0"/>
                        <a:t>Identity Layer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Encrypted hash of Node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Keccak hash of public key of Ethereum account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9809531"/>
                  </a:ext>
                </a:extLst>
              </a:tr>
              <a:tr h="666750">
                <a:tc>
                  <a:txBody>
                    <a:bodyPr/>
                    <a:lstStyle/>
                    <a:p>
                      <a:r>
                        <a:rPr lang="en-US" dirty="0"/>
                        <a:t>Routing Layer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DSHT ( Distributed sloppy Hash table)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Distributed Preimage Archive (DPA)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3215546"/>
                  </a:ext>
                </a:extLst>
              </a:tr>
              <a:tr h="666750">
                <a:tc>
                  <a:txBody>
                    <a:bodyPr/>
                    <a:lstStyle/>
                    <a:p>
                      <a:r>
                        <a:rPr lang="en-US" dirty="0"/>
                        <a:t>Network Layer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libP2P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DevP2P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8413108"/>
                  </a:ext>
                </a:extLst>
              </a:tr>
              <a:tr h="666750">
                <a:tc>
                  <a:txBody>
                    <a:bodyPr/>
                    <a:lstStyle/>
                    <a:p>
                      <a:r>
                        <a:rPr lang="en-US" dirty="0"/>
                        <a:t>Data Layer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Block – Arbitrary sized data</a:t>
                      </a:r>
                    </a:p>
                    <a:p>
                      <a:r>
                        <a:rPr lang="en-US" dirty="0"/>
                        <a:t>List – collection of blocks</a:t>
                      </a:r>
                    </a:p>
                    <a:p>
                      <a:r>
                        <a:rPr lang="en-US" dirty="0"/>
                        <a:t>Tree – collection of blocks, lists, trees</a:t>
                      </a:r>
                    </a:p>
                    <a:p>
                      <a:r>
                        <a:rPr lang="en-US" dirty="0"/>
                        <a:t>Commit -Snapshot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Chunk – fixed-size piece of data (4 KB max)</a:t>
                      </a:r>
                    </a:p>
                    <a:p>
                      <a:r>
                        <a:rPr lang="en-US" dirty="0"/>
                        <a:t>File – complete set of chunks</a:t>
                      </a:r>
                    </a:p>
                    <a:p>
                      <a:r>
                        <a:rPr lang="en-US" dirty="0"/>
                        <a:t>Manifest – mapping between paths and files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6486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13183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0F669-7EC1-C4C8-A11D-B878E44D6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Components of the Layered Architecture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26430594-A351-FA04-9519-E5614C18587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4187333"/>
              </p:ext>
            </p:extLst>
          </p:nvPr>
        </p:nvGraphicFramePr>
        <p:xfrm>
          <a:off x="838201" y="2063132"/>
          <a:ext cx="10515597" cy="29146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199">
                  <a:extLst>
                    <a:ext uri="{9D8B030D-6E8A-4147-A177-3AD203B41FA5}">
                      <a16:colId xmlns:a16="http://schemas.microsoft.com/office/drawing/2014/main" val="2882142824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1311101464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1382976386"/>
                    </a:ext>
                  </a:extLst>
                </a:gridCol>
              </a:tblGrid>
              <a:tr h="666750">
                <a:tc>
                  <a:txBody>
                    <a:bodyPr/>
                    <a:lstStyle/>
                    <a:p>
                      <a:r>
                        <a:rPr lang="en-US" dirty="0"/>
                        <a:t>Layers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IPFS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SWARM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0828811"/>
                  </a:ext>
                </a:extLst>
              </a:tr>
              <a:tr h="666750">
                <a:tc>
                  <a:txBody>
                    <a:bodyPr/>
                    <a:lstStyle/>
                    <a:p>
                      <a:r>
                        <a:rPr lang="en-US" dirty="0"/>
                        <a:t>Incentive Layer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Filecoin</a:t>
                      </a:r>
                      <a:r>
                        <a:rPr lang="en-US" dirty="0"/>
                        <a:t> – blockchain based digital payment system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Ethereum token – Makes use of SWARM Account Protocol (SWAP)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9809531"/>
                  </a:ext>
                </a:extLst>
              </a:tr>
              <a:tr h="666750">
                <a:tc>
                  <a:txBody>
                    <a:bodyPr/>
                    <a:lstStyle/>
                    <a:p>
                      <a:r>
                        <a:rPr lang="en-US" dirty="0"/>
                        <a:t>Consensus Layer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Expected consensus – </a:t>
                      </a:r>
                    </a:p>
                    <a:p>
                      <a:r>
                        <a:rPr lang="en-US" dirty="0"/>
                        <a:t>Transaction Proof, Proof of Replication, Proof of Spacetime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Proof of work and Proof of stages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3215546"/>
                  </a:ext>
                </a:extLst>
              </a:tr>
              <a:tr h="666750">
                <a:tc>
                  <a:txBody>
                    <a:bodyPr/>
                    <a:lstStyle/>
                    <a:p>
                      <a:r>
                        <a:rPr lang="en-US" dirty="0"/>
                        <a:t>Data-swap Layer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BitSwap</a:t>
                      </a:r>
                      <a:r>
                        <a:rPr lang="en-US" dirty="0"/>
                        <a:t> – based on </a:t>
                      </a:r>
                      <a:r>
                        <a:rPr lang="en-US" dirty="0" err="1"/>
                        <a:t>bitTorrent</a:t>
                      </a:r>
                      <a:r>
                        <a:rPr lang="en-US" dirty="0"/>
                        <a:t> protocol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Nodes store chunks for selling to get profits on data retrieve request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84131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5990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E320E-099A-4D65-923A-ACD06F747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Issues and 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B23E98-1858-C425-541C-319B239470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/>
              <a:t>Scalability performance – </a:t>
            </a:r>
          </a:p>
          <a:p>
            <a:pPr lvl="1">
              <a:lnSpc>
                <a:spcPct val="160000"/>
              </a:lnSpc>
            </a:pPr>
            <a:r>
              <a:rPr lang="en-US" dirty="0"/>
              <a:t>Limited bandwidth of each instance of IPFS could cause low scalability.</a:t>
            </a:r>
          </a:p>
          <a:p>
            <a:pPr lvl="1">
              <a:lnSpc>
                <a:spcPct val="160000"/>
              </a:lnSpc>
            </a:pPr>
            <a:r>
              <a:rPr lang="en-US" dirty="0"/>
              <a:t>Bottlenecks of resolving and downloading while accessing remote nodes.</a:t>
            </a:r>
          </a:p>
          <a:p>
            <a:pPr lvl="1">
              <a:lnSpc>
                <a:spcPct val="160000"/>
              </a:lnSpc>
            </a:pPr>
            <a:r>
              <a:rPr lang="en-US" dirty="0"/>
              <a:t>Efficient updating technique ( change in hash address as the file changes)</a:t>
            </a:r>
          </a:p>
          <a:p>
            <a:pPr lvl="1">
              <a:lnSpc>
                <a:spcPct val="160000"/>
              </a:lnSpc>
            </a:pPr>
            <a:r>
              <a:rPr lang="en-US" dirty="0"/>
              <a:t>Need better performance measurement methodologies and system measurement standards.</a:t>
            </a:r>
          </a:p>
        </p:txBody>
      </p:sp>
    </p:spTree>
    <p:extLst>
      <p:ext uri="{BB962C8B-B14F-4D97-AF65-F5344CB8AC3E}">
        <p14:creationId xmlns:p14="http://schemas.microsoft.com/office/powerpoint/2010/main" val="34363499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E320E-099A-4D65-923A-ACD06F747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Issues and 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B23E98-1858-C425-541C-319B239470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/>
              <a:t>Privacy and Security Issues – </a:t>
            </a:r>
          </a:p>
          <a:p>
            <a:pPr lvl="1">
              <a:lnSpc>
                <a:spcPct val="160000"/>
              </a:lnSpc>
            </a:pPr>
            <a:r>
              <a:rPr lang="en-US" dirty="0"/>
              <a:t>Some current versions of DFS like IPFS do not tolerate Byzantine attacks.</a:t>
            </a:r>
          </a:p>
          <a:p>
            <a:pPr lvl="1">
              <a:lnSpc>
                <a:spcPct val="160000"/>
              </a:lnSpc>
            </a:pPr>
            <a:r>
              <a:rPr lang="en-US" dirty="0"/>
              <a:t>Every peer can access every file in IPFS.</a:t>
            </a:r>
          </a:p>
          <a:p>
            <a:pPr lvl="1">
              <a:lnSpc>
                <a:spcPct val="16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6178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781</TotalTime>
  <Words>593</Words>
  <Application>Microsoft Macintosh PowerPoint</Application>
  <PresentationFormat>Widescreen</PresentationFormat>
  <Paragraphs>89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 When Blockchain meets Distributed File Systems: An Overview, Challenges and Open Issues [1]</vt:lpstr>
      <vt:lpstr>Agenda</vt:lpstr>
      <vt:lpstr>Introduction</vt:lpstr>
      <vt:lpstr>IPFS</vt:lpstr>
      <vt:lpstr>SWARM</vt:lpstr>
      <vt:lpstr>Components of the Layered Architecture</vt:lpstr>
      <vt:lpstr>Components of the Layered Architecture</vt:lpstr>
      <vt:lpstr>Issues and Challenges</vt:lpstr>
      <vt:lpstr>Issues and Challenges</vt:lpstr>
      <vt:lpstr>Applications</vt:lpstr>
      <vt:lpstr>Cutting edge studies of blockchain</vt:lpstr>
      <vt:lpstr>Conclusion</vt:lpstr>
      <vt:lpstr>Thank You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When Blockchain meets Distributed File Systems: An Overview, Challenges and Open Issues [1]</dc:title>
  <dc:creator>Ajinkya Kisshor Rajguru</dc:creator>
  <cp:lastModifiedBy>Ajinkya Kisshor Rajguru</cp:lastModifiedBy>
  <cp:revision>2</cp:revision>
  <dcterms:created xsi:type="dcterms:W3CDTF">2022-09-06T07:15:24Z</dcterms:created>
  <dcterms:modified xsi:type="dcterms:W3CDTF">2022-09-06T20:16:37Z</dcterms:modified>
</cp:coreProperties>
</file>