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81"/>
  </p:normalViewPr>
  <p:slideViewPr>
    <p:cSldViewPr snapToGrid="0" snapToObjects="1">
      <p:cViewPr varScale="1">
        <p:scale>
          <a:sx n="90" d="100"/>
          <a:sy n="90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1C641-863C-8F42-B09F-07EF6F590613}" type="datetimeFigureOut">
              <a:rPr lang="en-US" smtClean="0"/>
              <a:t>11/28/17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F2D80-AB27-8E47-B2A2-3FD8D54A3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646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1C641-863C-8F42-B09F-07EF6F590613}" type="datetimeFigureOut">
              <a:rPr lang="en-US" smtClean="0"/>
              <a:t>11/28/17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F2D80-AB27-8E47-B2A2-3FD8D54A3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143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1C641-863C-8F42-B09F-07EF6F590613}" type="datetimeFigureOut">
              <a:rPr lang="en-US" smtClean="0"/>
              <a:t>11/28/17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F2D80-AB27-8E47-B2A2-3FD8D54A3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412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1C641-863C-8F42-B09F-07EF6F590613}" type="datetimeFigureOut">
              <a:rPr lang="en-US" smtClean="0"/>
              <a:t>11/28/17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F2D80-AB27-8E47-B2A2-3FD8D54A3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79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1C641-863C-8F42-B09F-07EF6F590613}" type="datetimeFigureOut">
              <a:rPr lang="en-US" smtClean="0"/>
              <a:t>11/28/17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F2D80-AB27-8E47-B2A2-3FD8D54A3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898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1C641-863C-8F42-B09F-07EF6F590613}" type="datetimeFigureOut">
              <a:rPr lang="en-US" smtClean="0"/>
              <a:t>11/28/17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F2D80-AB27-8E47-B2A2-3FD8D54A3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274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1C641-863C-8F42-B09F-07EF6F590613}" type="datetimeFigureOut">
              <a:rPr lang="en-US" smtClean="0"/>
              <a:t>11/28/17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F2D80-AB27-8E47-B2A2-3FD8D54A3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588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1C641-863C-8F42-B09F-07EF6F590613}" type="datetimeFigureOut">
              <a:rPr lang="en-US" smtClean="0"/>
              <a:t>11/28/17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F2D80-AB27-8E47-B2A2-3FD8D54A3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25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1C641-863C-8F42-B09F-07EF6F590613}" type="datetimeFigureOut">
              <a:rPr lang="en-US" smtClean="0"/>
              <a:t>11/28/17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F2D80-AB27-8E47-B2A2-3FD8D54A3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58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1C641-863C-8F42-B09F-07EF6F590613}" type="datetimeFigureOut">
              <a:rPr lang="en-US" smtClean="0"/>
              <a:t>11/28/17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F2D80-AB27-8E47-B2A2-3FD8D54A3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4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1C641-863C-8F42-B09F-07EF6F590613}" type="datetimeFigureOut">
              <a:rPr lang="en-US" smtClean="0"/>
              <a:t>11/28/17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F2D80-AB27-8E47-B2A2-3FD8D54A3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927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1C641-863C-8F42-B09F-07EF6F590613}" type="datetimeFigureOut">
              <a:rPr lang="en-US" smtClean="0"/>
              <a:t>11/28/17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F2D80-AB27-8E47-B2A2-3FD8D54A3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142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Architecture Diagram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746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 component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Training:</a:t>
            </a:r>
          </a:p>
          <a:p>
            <a:pPr lvl="1"/>
            <a:r>
              <a:rPr lang="en-US" dirty="0" smtClean="0"/>
              <a:t>Input: Grayscale 2D image </a:t>
            </a:r>
          </a:p>
          <a:p>
            <a:pPr lvl="1"/>
            <a:r>
              <a:rPr lang="en-US" dirty="0" smtClean="0"/>
              <a:t>Input Label:  One hot vector of all the possible symbols in the output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Neural Networks </a:t>
            </a:r>
          </a:p>
          <a:p>
            <a:pPr lvl="1"/>
            <a:r>
              <a:rPr lang="en-US" dirty="0" smtClean="0"/>
              <a:t>CNN</a:t>
            </a:r>
          </a:p>
          <a:p>
            <a:pPr lvl="1"/>
            <a:r>
              <a:rPr lang="en-US" dirty="0" smtClean="0"/>
              <a:t>RNN </a:t>
            </a:r>
            <a:r>
              <a:rPr lang="mr-IN" dirty="0" smtClean="0"/>
              <a:t>–</a:t>
            </a:r>
            <a:r>
              <a:rPr lang="en-US" dirty="0" smtClean="0"/>
              <a:t> LSTM</a:t>
            </a:r>
            <a:endParaRPr lang="en-US" dirty="0"/>
          </a:p>
          <a:p>
            <a:endParaRPr lang="en-US" dirty="0"/>
          </a:p>
          <a:p>
            <a:r>
              <a:rPr lang="en-US" dirty="0" err="1" smtClean="0"/>
              <a:t>Softmax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024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CNN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2D vs 1D? </a:t>
            </a:r>
          </a:p>
          <a:p>
            <a:r>
              <a:rPr lang="en-US" dirty="0" smtClean="0"/>
              <a:t>Number of layers - </a:t>
            </a:r>
          </a:p>
          <a:p>
            <a:pPr lvl="1"/>
            <a:r>
              <a:rPr lang="en-US" dirty="0" smtClean="0"/>
              <a:t>I have tried classification with </a:t>
            </a:r>
          </a:p>
          <a:p>
            <a:pPr lvl="2"/>
            <a:r>
              <a:rPr lang="en-US" dirty="0" smtClean="0"/>
              <a:t>3 layers of convolution and max pooling </a:t>
            </a:r>
          </a:p>
          <a:p>
            <a:pPr lvl="2"/>
            <a:r>
              <a:rPr lang="en-US" dirty="0" smtClean="0"/>
              <a:t>2 fully connect</a:t>
            </a:r>
          </a:p>
          <a:p>
            <a:pPr lvl="2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47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RNN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4200"/>
            <a:ext cx="10515600" cy="4351338"/>
          </a:xfrm>
        </p:spPr>
        <p:txBody>
          <a:bodyPr/>
          <a:lstStyle/>
          <a:p>
            <a:r>
              <a:rPr lang="en-US" dirty="0" smtClean="0"/>
              <a:t>LSTM</a:t>
            </a:r>
          </a:p>
          <a:p>
            <a:r>
              <a:rPr lang="en-US" dirty="0" smtClean="0"/>
              <a:t>Number of unfolding or output size</a:t>
            </a:r>
          </a:p>
          <a:p>
            <a:r>
              <a:rPr lang="en-US" dirty="0" smtClean="0"/>
              <a:t>Should same image be fed to the </a:t>
            </a:r>
            <a:r>
              <a:rPr lang="en-US" smtClean="0"/>
              <a:t>LSTM every time?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477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Softmax</a:t>
            </a:r>
            <a:r>
              <a:rPr lang="en-US" dirty="0" smtClean="0"/>
              <a:t> as last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model will take a image and it’s corresponding latex as the input. </a:t>
            </a:r>
          </a:p>
          <a:p>
            <a:r>
              <a:rPr lang="en-US" dirty="0" smtClean="0"/>
              <a:t>This input will be fed to a CNN layer</a:t>
            </a:r>
          </a:p>
          <a:p>
            <a:r>
              <a:rPr lang="en-US" dirty="0" smtClean="0"/>
              <a:t>Output of CNN layer would be flattened</a:t>
            </a:r>
          </a:p>
          <a:p>
            <a:r>
              <a:rPr lang="en-US" dirty="0" smtClean="0"/>
              <a:t>This flattened output would be fed to LSTM </a:t>
            </a:r>
          </a:p>
          <a:p>
            <a:r>
              <a:rPr lang="en-US" dirty="0" smtClean="0"/>
              <a:t>Output of LSTM would be fed to </a:t>
            </a:r>
            <a:r>
              <a:rPr lang="en-US" dirty="0" err="1" smtClean="0"/>
              <a:t>Softmax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71457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126</Words>
  <Application>Microsoft Macintosh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Calibri Light</vt:lpstr>
      <vt:lpstr>Mangal</vt:lpstr>
      <vt:lpstr>Arial</vt:lpstr>
      <vt:lpstr>Office Theme</vt:lpstr>
      <vt:lpstr>Architecture Diagram</vt:lpstr>
      <vt:lpstr>Architecture component</vt:lpstr>
      <vt:lpstr>CNN </vt:lpstr>
      <vt:lpstr>RNN </vt:lpstr>
      <vt:lpstr>Softmax as last layer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Architecture Diagram</dc:title>
  <dc:creator>Avinash More</dc:creator>
  <cp:lastModifiedBy>Avinash More</cp:lastModifiedBy>
  <cp:revision>5</cp:revision>
  <dcterms:created xsi:type="dcterms:W3CDTF">2017-11-28T08:32:28Z</dcterms:created>
  <dcterms:modified xsi:type="dcterms:W3CDTF">2017-11-28T08:55:08Z</dcterms:modified>
</cp:coreProperties>
</file>