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49" r:id="rId1"/>
  </p:sldMasterIdLst>
  <p:notesMasterIdLst>
    <p:notesMasterId r:id="rId10"/>
  </p:notesMasterIdLst>
  <p:handoutMasterIdLst>
    <p:handoutMasterId r:id="rId11"/>
  </p:handoutMasterIdLst>
  <p:sldIdLst>
    <p:sldId id="256" r:id="rId2"/>
    <p:sldId id="264" r:id="rId3"/>
    <p:sldId id="265" r:id="rId4"/>
    <p:sldId id="257" r:id="rId5"/>
    <p:sldId id="266" r:id="rId6"/>
    <p:sldId id="267" r:id="rId7"/>
    <p:sldId id="260" r:id="rId8"/>
    <p:sldId id="261" r:id="rId9"/>
  </p:sldIdLst>
  <p:sldSz cx="9144000" cy="6858000" type="screen4x3"/>
  <p:notesSz cx="6858000" cy="9144000"/>
  <p:defaultTextStyle>
    <a:defPPr>
      <a:defRPr lang="en-US"/>
    </a:defPPr>
    <a:lvl1pPr algn="l" rtl="0" eaLnBrk="0" fontAlgn="base" hangingPunct="0">
      <a:spcBef>
        <a:spcPct val="0"/>
      </a:spcBef>
      <a:spcAft>
        <a:spcPct val="0"/>
      </a:spcAft>
      <a:defRPr sz="1600" kern="1200">
        <a:solidFill>
          <a:schemeClr val="tx1"/>
        </a:solidFill>
        <a:latin typeface="Arial" charset="0"/>
        <a:ea typeface="ＭＳ Ｐゴシック" charset="0"/>
        <a:cs typeface="+mn-cs"/>
      </a:defRPr>
    </a:lvl1pPr>
    <a:lvl2pPr marL="457200" algn="l" rtl="0" eaLnBrk="0" fontAlgn="base" hangingPunct="0">
      <a:spcBef>
        <a:spcPct val="0"/>
      </a:spcBef>
      <a:spcAft>
        <a:spcPct val="0"/>
      </a:spcAft>
      <a:defRPr sz="1600" kern="1200">
        <a:solidFill>
          <a:schemeClr val="tx1"/>
        </a:solidFill>
        <a:latin typeface="Arial" charset="0"/>
        <a:ea typeface="ＭＳ Ｐゴシック" charset="0"/>
        <a:cs typeface="+mn-cs"/>
      </a:defRPr>
    </a:lvl2pPr>
    <a:lvl3pPr marL="914400" algn="l" rtl="0" eaLnBrk="0" fontAlgn="base" hangingPunct="0">
      <a:spcBef>
        <a:spcPct val="0"/>
      </a:spcBef>
      <a:spcAft>
        <a:spcPct val="0"/>
      </a:spcAft>
      <a:defRPr sz="1600" kern="1200">
        <a:solidFill>
          <a:schemeClr val="tx1"/>
        </a:solidFill>
        <a:latin typeface="Arial" charset="0"/>
        <a:ea typeface="ＭＳ Ｐゴシック" charset="0"/>
        <a:cs typeface="+mn-cs"/>
      </a:defRPr>
    </a:lvl3pPr>
    <a:lvl4pPr marL="1371600" algn="l" rtl="0" eaLnBrk="0" fontAlgn="base" hangingPunct="0">
      <a:spcBef>
        <a:spcPct val="0"/>
      </a:spcBef>
      <a:spcAft>
        <a:spcPct val="0"/>
      </a:spcAft>
      <a:defRPr sz="1600" kern="1200">
        <a:solidFill>
          <a:schemeClr val="tx1"/>
        </a:solidFill>
        <a:latin typeface="Arial" charset="0"/>
        <a:ea typeface="ＭＳ Ｐゴシック" charset="0"/>
        <a:cs typeface="+mn-cs"/>
      </a:defRPr>
    </a:lvl4pPr>
    <a:lvl5pPr marL="1828800" algn="l" rtl="0" eaLnBrk="0" fontAlgn="base" hangingPunct="0">
      <a:spcBef>
        <a:spcPct val="0"/>
      </a:spcBef>
      <a:spcAft>
        <a:spcPct val="0"/>
      </a:spcAft>
      <a:defRPr sz="1600" kern="1200">
        <a:solidFill>
          <a:schemeClr val="tx1"/>
        </a:solidFill>
        <a:latin typeface="Arial" charset="0"/>
        <a:ea typeface="ＭＳ Ｐゴシック" charset="0"/>
        <a:cs typeface="+mn-cs"/>
      </a:defRPr>
    </a:lvl5pPr>
    <a:lvl6pPr marL="2286000" algn="l" defTabSz="457200" rtl="0" eaLnBrk="1" latinLnBrk="0" hangingPunct="1">
      <a:defRPr sz="1600" kern="1200">
        <a:solidFill>
          <a:schemeClr val="tx1"/>
        </a:solidFill>
        <a:latin typeface="Arial" charset="0"/>
        <a:ea typeface="ＭＳ Ｐゴシック" charset="0"/>
        <a:cs typeface="+mn-cs"/>
      </a:defRPr>
    </a:lvl6pPr>
    <a:lvl7pPr marL="2743200" algn="l" defTabSz="457200" rtl="0" eaLnBrk="1" latinLnBrk="0" hangingPunct="1">
      <a:defRPr sz="1600" kern="1200">
        <a:solidFill>
          <a:schemeClr val="tx1"/>
        </a:solidFill>
        <a:latin typeface="Arial" charset="0"/>
        <a:ea typeface="ＭＳ Ｐゴシック" charset="0"/>
        <a:cs typeface="+mn-cs"/>
      </a:defRPr>
    </a:lvl7pPr>
    <a:lvl8pPr marL="3200400" algn="l" defTabSz="457200" rtl="0" eaLnBrk="1" latinLnBrk="0" hangingPunct="1">
      <a:defRPr sz="1600" kern="1200">
        <a:solidFill>
          <a:schemeClr val="tx1"/>
        </a:solidFill>
        <a:latin typeface="Arial" charset="0"/>
        <a:ea typeface="ＭＳ Ｐゴシック" charset="0"/>
        <a:cs typeface="+mn-cs"/>
      </a:defRPr>
    </a:lvl8pPr>
    <a:lvl9pPr marL="3657600" algn="l" defTabSz="457200" rtl="0" eaLnBrk="1" latinLnBrk="0" hangingPunct="1">
      <a:defRPr sz="1600" kern="1200">
        <a:solidFill>
          <a:schemeClr val="tx1"/>
        </a:solidFill>
        <a:latin typeface="Arial" charset="0"/>
        <a:ea typeface="ＭＳ Ｐゴシック" charset="0"/>
        <a:cs typeface="+mn-cs"/>
      </a:defRPr>
    </a:lvl9pPr>
  </p:defaultTextStyle>
  <p:extLst>
    <p:ext uri="{EFAFB233-063F-42B5-8137-9DF3F51BA10A}">
      <p15:sldGuideLst xmlns:p15="http://schemas.microsoft.com/office/powerpoint/2012/main">
        <p15:guide id="1" orient="horz" pos="2160">
          <p15:clr>
            <a:srgbClr val="A4A3A4"/>
          </p15:clr>
        </p15:guide>
        <p15:guide id="2" pos="2822">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8000"/>
    <a:srgbClr val="0033CC"/>
    <a:srgbClr val="B23C00"/>
    <a:srgbClr val="E1F5FF"/>
    <a:srgbClr val="C6DEFF"/>
    <a:srgbClr val="A12A03"/>
    <a:srgbClr val="66CCFF"/>
    <a:srgbClr val="A40000"/>
    <a:srgbClr val="CC99FF"/>
    <a:srgbClr val="99FF66"/>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1E171933-4619-4E11-9A3F-F7608DF75F80}" styleName="Medium Style 1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a:noFill/>
            </a:ln>
          </a:insideV>
        </a:tcBdr>
        <a:fill>
          <a:solidFill>
            <a:schemeClr val="lt1"/>
          </a:solidFill>
        </a:fill>
      </a:tcStyle>
    </a:wholeTbl>
    <a:band1H>
      <a:tcStyle>
        <a:tcBdr/>
        <a:fill>
          <a:solidFill>
            <a:schemeClr val="accent4">
              <a:tint val="20000"/>
            </a:schemeClr>
          </a:solidFill>
        </a:fill>
      </a:tcStyle>
    </a:band1H>
    <a:band1V>
      <a:tcStyle>
        <a:tcBdr/>
        <a:fill>
          <a:solidFill>
            <a:schemeClr val="accent4">
              <a:tint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solidFill>
            <a:schemeClr val="lt1"/>
          </a:solidFill>
        </a:fill>
      </a:tcStyle>
    </a:lastRow>
    <a:firstRow>
      <a:tcTxStyle b="on">
        <a:fontRef idx="minor">
          <a:scrgbClr r="0" g="0" b="0"/>
        </a:fontRef>
        <a:schemeClr val="lt1"/>
      </a:tcTxStyle>
      <a:tcStyle>
        <a:tcBdr/>
        <a:fill>
          <a:solidFill>
            <a:schemeClr val="accent4"/>
          </a:solidFill>
        </a:fill>
      </a:tcStyle>
    </a:firstRow>
  </a:tblStyle>
  <a:tblStyle styleId="{8EC20E35-A176-4012-BC5E-935CFFF8708E}" styleName="Medium Style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C4B1156A-380E-4F78-BDF5-A606A8083BF9}" styleName="Medium Style 4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solidFill>
            <a:schemeClr val="accent4">
              <a:tint val="20000"/>
            </a:schemeClr>
          </a:solidFill>
        </a:fill>
      </a:tcStyle>
    </a:wholeTbl>
    <a:band1H>
      <a:tcStyle>
        <a:tcBdr/>
        <a:fill>
          <a:solidFill>
            <a:schemeClr val="accent4">
              <a:tint val="40000"/>
            </a:schemeClr>
          </a:solidFill>
        </a:fill>
      </a:tcStyle>
    </a:band1H>
    <a:band1V>
      <a:tcStyle>
        <a:tcBdr/>
        <a:fill>
          <a:solidFill>
            <a:schemeClr val="accent4">
              <a:tint val="40000"/>
            </a:schemeClr>
          </a:solidFill>
        </a:fill>
      </a:tcStyle>
    </a:band1V>
    <a:lastCol>
      <a:tcTxStyle b="on"/>
      <a:tcStyle>
        <a:tcBdr/>
      </a:tcStyle>
    </a:lastCol>
    <a:firstCol>
      <a:tcTxStyle b="on"/>
      <a:tcStyle>
        <a:tcBdr/>
      </a:tcStyle>
    </a:firstCol>
    <a:lastRow>
      <a:tcTxStyle b="on"/>
      <a:tcStyle>
        <a:tcBdr>
          <a:top>
            <a:ln w="25400" cmpd="sng">
              <a:solidFill>
                <a:schemeClr val="accent4"/>
              </a:solidFill>
            </a:ln>
          </a:top>
        </a:tcBdr>
        <a:fill>
          <a:solidFill>
            <a:schemeClr val="accent4">
              <a:tint val="20000"/>
            </a:schemeClr>
          </a:solidFill>
        </a:fill>
      </a:tcStyle>
    </a:lastRow>
    <a:firstRow>
      <a:tcTxStyle b="on"/>
      <a:tcStyle>
        <a:tcBdr/>
        <a:fill>
          <a:solidFill>
            <a:schemeClr val="accent4">
              <a:tint val="20000"/>
            </a:schemeClr>
          </a:solidFill>
        </a:fill>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22838BEF-8BB2-4498-84A7-C5851F593DF1}" styleName="Medium Style 4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5DA37D80-6434-44D0-A028-1B22A696006F}" styleName="Light Style 3 - Accent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BDBED569-4797-4DF1-A0F4-6AAB3CD982D8}" styleName="Light Style 3 - Accent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 styleId="{E8B1032C-EA38-4F05-BA0D-38AFFFC7BED3}" styleName="Light Style 3 - Accent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124" autoAdjust="0"/>
    <p:restoredTop sz="96976" autoAdjust="0"/>
  </p:normalViewPr>
  <p:slideViewPr>
    <p:cSldViewPr>
      <p:cViewPr varScale="1">
        <p:scale>
          <a:sx n="196" d="100"/>
          <a:sy n="196" d="100"/>
        </p:scale>
        <p:origin x="184" y="1096"/>
      </p:cViewPr>
      <p:guideLst>
        <p:guide orient="horz" pos="2160"/>
        <p:guide pos="2822"/>
      </p:guideLst>
    </p:cSldViewPr>
  </p:slideViewPr>
  <p:outlineViewPr>
    <p:cViewPr>
      <p:scale>
        <a:sx n="33" d="100"/>
        <a:sy n="33" d="100"/>
      </p:scale>
      <p:origin x="0" y="-12680"/>
    </p:cViewPr>
  </p:outlineViewPr>
  <p:notesTextViewPr>
    <p:cViewPr>
      <p:scale>
        <a:sx n="100" d="100"/>
        <a:sy n="100" d="100"/>
      </p:scale>
      <p:origin x="0" y="0"/>
    </p:cViewPr>
  </p:notesTextViewPr>
  <p:sorterViewPr>
    <p:cViewPr>
      <p:scale>
        <a:sx n="141" d="100"/>
        <a:sy n="141" d="100"/>
      </p:scale>
      <p:origin x="0" y="0"/>
    </p:cViewPr>
  </p:sorterViewPr>
  <p:gridSpacing cx="91439" cy="91439"/>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D4172681-C581-F644-AAF5-C092E01AA013}" type="datetimeFigureOut">
              <a:rPr lang="en-US" smtClean="0"/>
              <a:t>9/29/23</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C2A581D9-7090-374C-A542-C325CF1D3FFC}" type="slidenum">
              <a:rPr lang="en-US" smtClean="0"/>
              <a:t>‹#›</a:t>
            </a:fld>
            <a:endParaRPr lang="en-US"/>
          </a:p>
        </p:txBody>
      </p:sp>
    </p:spTree>
    <p:extLst>
      <p:ext uri="{BB962C8B-B14F-4D97-AF65-F5344CB8AC3E}">
        <p14:creationId xmlns:p14="http://schemas.microsoft.com/office/powerpoint/2010/main" val="2257200665"/>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2770" name="Rectangle 2"/>
          <p:cNvSpPr>
            <a:spLocks noGrp="1" noChangeArrowheads="1"/>
          </p:cNvSpPr>
          <p:nvPr>
            <p:ph type="hdr" sz="quarter"/>
          </p:nvPr>
        </p:nvSpPr>
        <p:spPr bwMode="auto">
          <a:xfrm>
            <a:off x="0" y="0"/>
            <a:ext cx="2971800" cy="457200"/>
          </a:xfrm>
          <a:prstGeom prst="rect">
            <a:avLst/>
          </a:prstGeom>
          <a:noFill/>
          <a:ln>
            <a:noFill/>
          </a:ln>
          <a:effectLst/>
          <a:extLst>
            <a:ext uri="{FAA26D3D-D897-4be2-8F04-BA451C77F1D7}">
              <ma14:placeholderFlag xmlns="" xmlns:ma14="http://schemas.microsoft.com/office/mac/drawingml/2011/main" val="1"/>
            </a:ex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200"/>
            </a:lvl1pPr>
          </a:lstStyle>
          <a:p>
            <a:endParaRPr lang="en-US"/>
          </a:p>
        </p:txBody>
      </p:sp>
      <p:sp>
        <p:nvSpPr>
          <p:cNvPr id="32771" name="Rectangle 3"/>
          <p:cNvSpPr>
            <a:spLocks noGrp="1" noChangeArrowheads="1"/>
          </p:cNvSpPr>
          <p:nvPr>
            <p:ph type="dt" idx="1"/>
          </p:nvPr>
        </p:nvSpPr>
        <p:spPr bwMode="auto">
          <a:xfrm>
            <a:off x="3884613" y="0"/>
            <a:ext cx="2971800" cy="457200"/>
          </a:xfrm>
          <a:prstGeom prst="rect">
            <a:avLst/>
          </a:prstGeom>
          <a:noFill/>
          <a:ln>
            <a:noFill/>
          </a:ln>
          <a:effectLst/>
          <a:extLst>
            <a:ext uri="{FAA26D3D-D897-4be2-8F04-BA451C77F1D7}">
              <ma14:placeholderFlag xmlns="" xmlns:ma14="http://schemas.microsoft.com/office/mac/drawingml/2011/main" val="1"/>
            </a:ex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200"/>
            </a:lvl1pPr>
          </a:lstStyle>
          <a:p>
            <a:endParaRPr lang="en-US"/>
          </a:p>
        </p:txBody>
      </p:sp>
      <p:sp>
        <p:nvSpPr>
          <p:cNvPr id="32772"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 uri="{53640926-AAD7-44d8-BBD7-CCE9431645EC}">
              <a14:shadowObscured xmlns:a14="http://schemas.microsoft.com/office/drawing/2010/main" xmlns="" val="1"/>
            </a:ext>
          </a:extLst>
        </p:spPr>
      </p:sp>
      <p:sp>
        <p:nvSpPr>
          <p:cNvPr id="32773" name="Rectangle 5"/>
          <p:cNvSpPr>
            <a:spLocks noGrp="1" noChangeArrowheads="1"/>
          </p:cNvSpPr>
          <p:nvPr>
            <p:ph type="body" sz="quarter" idx="3"/>
          </p:nvPr>
        </p:nvSpPr>
        <p:spPr bwMode="auto">
          <a:xfrm>
            <a:off x="685800" y="4343400"/>
            <a:ext cx="5486400" cy="4114800"/>
          </a:xfrm>
          <a:prstGeom prst="rect">
            <a:avLst/>
          </a:prstGeom>
          <a:noFill/>
          <a:ln>
            <a:noFill/>
          </a:ln>
          <a:effectLst/>
          <a:extLst>
            <a:ext uri="{FAA26D3D-D897-4be2-8F04-BA451C77F1D7}">
              <ma14:placeholderFlag xmlns="" xmlns:ma14="http://schemas.microsoft.com/office/mac/drawingml/2011/main" val="1"/>
            </a:ex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2774" name="Rectangle 6"/>
          <p:cNvSpPr>
            <a:spLocks noGrp="1" noChangeArrowheads="1"/>
          </p:cNvSpPr>
          <p:nvPr>
            <p:ph type="ftr" sz="quarter" idx="4"/>
          </p:nvPr>
        </p:nvSpPr>
        <p:spPr bwMode="auto">
          <a:xfrm>
            <a:off x="0" y="8685213"/>
            <a:ext cx="2971800" cy="457200"/>
          </a:xfrm>
          <a:prstGeom prst="rect">
            <a:avLst/>
          </a:prstGeom>
          <a:noFill/>
          <a:ln>
            <a:noFill/>
          </a:ln>
          <a:effectLst/>
          <a:extLst>
            <a:ext uri="{FAA26D3D-D897-4be2-8F04-BA451C77F1D7}">
              <ma14:placeholderFlag xmlns="" xmlns:ma14="http://schemas.microsoft.com/office/mac/drawingml/2011/main" val="1"/>
            </a:ex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vert="horz" wrap="square" lIns="91440" tIns="45720" rIns="91440" bIns="45720" numCol="1" anchor="b" anchorCtr="0" compatLnSpc="1">
            <a:prstTxWarp prst="textNoShape">
              <a:avLst/>
            </a:prstTxWarp>
          </a:bodyPr>
          <a:lstStyle>
            <a:lvl1pPr eaLnBrk="1" hangingPunct="1">
              <a:defRPr sz="1200"/>
            </a:lvl1pPr>
          </a:lstStyle>
          <a:p>
            <a:endParaRPr lang="en-US"/>
          </a:p>
        </p:txBody>
      </p:sp>
      <p:sp>
        <p:nvSpPr>
          <p:cNvPr id="32775" name="Rectangle 7"/>
          <p:cNvSpPr>
            <a:spLocks noGrp="1" noChangeArrowheads="1"/>
          </p:cNvSpPr>
          <p:nvPr>
            <p:ph type="sldNum" sz="quarter" idx="5"/>
          </p:nvPr>
        </p:nvSpPr>
        <p:spPr bwMode="auto">
          <a:xfrm>
            <a:off x="3884613" y="8685213"/>
            <a:ext cx="2971800" cy="457200"/>
          </a:xfrm>
          <a:prstGeom prst="rect">
            <a:avLst/>
          </a:prstGeom>
          <a:noFill/>
          <a:ln>
            <a:noFill/>
          </a:ln>
          <a:effectLst/>
          <a:extLst>
            <a:ext uri="{FAA26D3D-D897-4be2-8F04-BA451C77F1D7}">
              <ma14:placeholderFlag xmlns="" xmlns:ma14="http://schemas.microsoft.com/office/mac/drawingml/2011/main" val="1"/>
            </a:ex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vert="horz" wrap="square" lIns="91440" tIns="45720" rIns="91440" bIns="45720" numCol="1" anchor="b" anchorCtr="0" compatLnSpc="1">
            <a:prstTxWarp prst="textNoShape">
              <a:avLst/>
            </a:prstTxWarp>
          </a:bodyPr>
          <a:lstStyle>
            <a:lvl1pPr algn="r" eaLnBrk="1" hangingPunct="1">
              <a:defRPr sz="1200"/>
            </a:lvl1pPr>
          </a:lstStyle>
          <a:p>
            <a:fld id="{5164504C-A0F5-524D-82C6-1B8158989AE1}" type="slidenum">
              <a:rPr lang="en-US"/>
              <a:pPr/>
              <a:t>‹#›</a:t>
            </a:fld>
            <a:endParaRPr lang="en-US"/>
          </a:p>
        </p:txBody>
      </p:sp>
    </p:spTree>
    <p:extLst>
      <p:ext uri="{BB962C8B-B14F-4D97-AF65-F5344CB8AC3E}">
        <p14:creationId xmlns:p14="http://schemas.microsoft.com/office/powerpoint/2010/main" val="2181768727"/>
      </p:ext>
    </p:extLst>
  </p:cSld>
  <p:clrMap bg1="lt1" tx1="dk1" bg2="lt2" tx2="dk2" accent1="accent1" accent2="accent2" accent3="accent3" accent4="accent4" accent5="accent5" accent6="accent6" hlink="hlink" folHlink="folHlink"/>
  <p:hf hdr="0" ftr="0" dt="0"/>
  <p:notesStyle>
    <a:lvl1pPr algn="l" rtl="0" fontAlgn="base">
      <a:spcBef>
        <a:spcPct val="30000"/>
      </a:spcBef>
      <a:spcAft>
        <a:spcPct val="0"/>
      </a:spcAft>
      <a:defRPr sz="1200" kern="1200">
        <a:solidFill>
          <a:schemeClr val="tx1"/>
        </a:solidFill>
        <a:latin typeface="Arial" charset="0"/>
        <a:ea typeface="ＭＳ Ｐゴシック" charset="0"/>
        <a:cs typeface="+mn-cs"/>
      </a:defRPr>
    </a:lvl1pPr>
    <a:lvl2pPr marL="457200" algn="l" rtl="0" fontAlgn="base">
      <a:spcBef>
        <a:spcPct val="30000"/>
      </a:spcBef>
      <a:spcAft>
        <a:spcPct val="0"/>
      </a:spcAft>
      <a:defRPr sz="1200" kern="1200">
        <a:solidFill>
          <a:schemeClr val="tx1"/>
        </a:solidFill>
        <a:latin typeface="Arial" charset="0"/>
        <a:ea typeface="ＭＳ Ｐゴシック" charset="0"/>
        <a:cs typeface="+mn-cs"/>
      </a:defRPr>
    </a:lvl2pPr>
    <a:lvl3pPr marL="914400" algn="l" rtl="0" fontAlgn="base">
      <a:spcBef>
        <a:spcPct val="30000"/>
      </a:spcBef>
      <a:spcAft>
        <a:spcPct val="0"/>
      </a:spcAft>
      <a:defRPr sz="1200" kern="1200">
        <a:solidFill>
          <a:schemeClr val="tx1"/>
        </a:solidFill>
        <a:latin typeface="Arial" charset="0"/>
        <a:ea typeface="ＭＳ Ｐゴシック" charset="0"/>
        <a:cs typeface="+mn-cs"/>
      </a:defRPr>
    </a:lvl3pPr>
    <a:lvl4pPr marL="1371600" algn="l" rtl="0" fontAlgn="base">
      <a:spcBef>
        <a:spcPct val="30000"/>
      </a:spcBef>
      <a:spcAft>
        <a:spcPct val="0"/>
      </a:spcAft>
      <a:defRPr sz="1200" kern="1200">
        <a:solidFill>
          <a:schemeClr val="tx1"/>
        </a:solidFill>
        <a:latin typeface="Arial" charset="0"/>
        <a:ea typeface="ＭＳ Ｐゴシック" charset="0"/>
        <a:cs typeface="+mn-cs"/>
      </a:defRPr>
    </a:lvl4pPr>
    <a:lvl5pPr marL="1828800" algn="l" rtl="0" fontAlgn="base">
      <a:spcBef>
        <a:spcPct val="30000"/>
      </a:spcBef>
      <a:spcAft>
        <a:spcPct val="0"/>
      </a:spcAft>
      <a:defRPr sz="1200" kern="1200">
        <a:solidFill>
          <a:schemeClr val="tx1"/>
        </a:solidFill>
        <a:latin typeface="Arial" charset="0"/>
        <a:ea typeface="ＭＳ Ｐゴシック" charset="0"/>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30722" name="Rectangle 2"/>
          <p:cNvSpPr>
            <a:spLocks noChangeArrowheads="1"/>
          </p:cNvSpPr>
          <p:nvPr/>
        </p:nvSpPr>
        <p:spPr bwMode="auto">
          <a:xfrm>
            <a:off x="381000" y="990600"/>
            <a:ext cx="76200" cy="5105400"/>
          </a:xfrm>
          <a:prstGeom prst="rect">
            <a:avLst/>
          </a:prstGeom>
          <a:solidFill>
            <a:schemeClr val="bg2"/>
          </a:solidFill>
          <a:ln>
            <a:noFill/>
          </a:ln>
          <a:effectLst/>
          <a:extLst>
            <a:ext uri="{91240B29-F687-4f45-9708-019B960494DF}">
              <a14:hiddenLine xmlns:a14="http://schemas.microsoft.com/office/drawing/2010/main" xmlns="" w="12700">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lgn="ctr" eaLnBrk="1" hangingPunct="1"/>
            <a:endParaRPr lang="en-US" sz="2400">
              <a:latin typeface="Times New Roman" charset="0"/>
            </a:endParaRPr>
          </a:p>
        </p:txBody>
      </p:sp>
      <p:sp>
        <p:nvSpPr>
          <p:cNvPr id="30723" name="Rectangle 3"/>
          <p:cNvSpPr>
            <a:spLocks noGrp="1" noChangeArrowheads="1"/>
          </p:cNvSpPr>
          <p:nvPr>
            <p:ph type="ctrTitle"/>
          </p:nvPr>
        </p:nvSpPr>
        <p:spPr>
          <a:xfrm>
            <a:off x="762000" y="1371600"/>
            <a:ext cx="7696200" cy="2057400"/>
          </a:xfrm>
        </p:spPr>
        <p:txBody>
          <a:bodyPr/>
          <a:lstStyle>
            <a:lvl1pPr>
              <a:defRPr sz="4000"/>
            </a:lvl1pPr>
          </a:lstStyle>
          <a:p>
            <a:pPr lvl="0"/>
            <a:r>
              <a:rPr lang="en-US" noProof="0"/>
              <a:t>Click to edit Master title style</a:t>
            </a:r>
          </a:p>
        </p:txBody>
      </p:sp>
      <p:sp>
        <p:nvSpPr>
          <p:cNvPr id="30724" name="Rectangle 4"/>
          <p:cNvSpPr>
            <a:spLocks noGrp="1" noChangeArrowheads="1"/>
          </p:cNvSpPr>
          <p:nvPr>
            <p:ph type="subTitle" idx="1"/>
          </p:nvPr>
        </p:nvSpPr>
        <p:spPr>
          <a:xfrm>
            <a:off x="762000" y="3765550"/>
            <a:ext cx="7696200" cy="2057400"/>
          </a:xfrm>
        </p:spPr>
        <p:txBody>
          <a:bodyPr/>
          <a:lstStyle>
            <a:lvl1pPr marL="0" indent="0">
              <a:buFont typeface="Wingdings" charset="0"/>
              <a:buNone/>
              <a:defRPr sz="2400"/>
            </a:lvl1pPr>
          </a:lstStyle>
          <a:p>
            <a:pPr lvl="0"/>
            <a:r>
              <a:rPr lang="en-US" noProof="0"/>
              <a:t>Click to edit Master subtitle style</a:t>
            </a:r>
          </a:p>
        </p:txBody>
      </p:sp>
      <p:grpSp>
        <p:nvGrpSpPr>
          <p:cNvPr id="30728" name="Group 8"/>
          <p:cNvGrpSpPr>
            <a:grpSpLocks/>
          </p:cNvGrpSpPr>
          <p:nvPr/>
        </p:nvGrpSpPr>
        <p:grpSpPr bwMode="auto">
          <a:xfrm>
            <a:off x="381000" y="304800"/>
            <a:ext cx="8391525" cy="5791200"/>
            <a:chOff x="240" y="192"/>
            <a:chExt cx="5286" cy="3648"/>
          </a:xfrm>
        </p:grpSpPr>
        <p:sp>
          <p:nvSpPr>
            <p:cNvPr id="30729" name="Rectangle 9"/>
            <p:cNvSpPr>
              <a:spLocks noChangeArrowheads="1"/>
            </p:cNvSpPr>
            <p:nvPr/>
          </p:nvSpPr>
          <p:spPr bwMode="auto">
            <a:xfrm flipV="1">
              <a:off x="5236" y="192"/>
              <a:ext cx="288" cy="288"/>
            </a:xfrm>
            <a:prstGeom prst="rect">
              <a:avLst/>
            </a:prstGeom>
            <a:solidFill>
              <a:schemeClr val="bg2"/>
            </a:solidFill>
            <a:ln w="12700">
              <a:solidFill>
                <a:schemeClr val="tx1"/>
              </a:solidFill>
              <a:miter lim="800000"/>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rot="10800000" wrap="none" anchor="ctr"/>
            <a:lstStyle/>
            <a:p>
              <a:pPr algn="ctr" eaLnBrk="1" hangingPunct="1"/>
              <a:endParaRPr lang="en-US" sz="2400">
                <a:latin typeface="Times New Roman" charset="0"/>
              </a:endParaRPr>
            </a:p>
          </p:txBody>
        </p:sp>
        <p:sp>
          <p:nvSpPr>
            <p:cNvPr id="30730" name="Rectangle 10"/>
            <p:cNvSpPr>
              <a:spLocks noChangeArrowheads="1"/>
            </p:cNvSpPr>
            <p:nvPr/>
          </p:nvSpPr>
          <p:spPr bwMode="auto">
            <a:xfrm flipV="1">
              <a:off x="240" y="192"/>
              <a:ext cx="5004" cy="288"/>
            </a:xfrm>
            <a:prstGeom prst="rect">
              <a:avLst/>
            </a:prstGeom>
            <a:solidFill>
              <a:schemeClr val="accent2"/>
            </a:solidFill>
            <a:ln w="12700">
              <a:solidFill>
                <a:schemeClr val="tx1"/>
              </a:solidFill>
              <a:miter lim="800000"/>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lgn="ctr" eaLnBrk="1" hangingPunct="1"/>
              <a:endParaRPr lang="en-US" sz="2400">
                <a:latin typeface="Times New Roman" charset="0"/>
              </a:endParaRPr>
            </a:p>
          </p:txBody>
        </p:sp>
        <p:sp>
          <p:nvSpPr>
            <p:cNvPr id="30731" name="Rectangle 11"/>
            <p:cNvSpPr>
              <a:spLocks noChangeArrowheads="1"/>
            </p:cNvSpPr>
            <p:nvPr/>
          </p:nvSpPr>
          <p:spPr bwMode="auto">
            <a:xfrm flipV="1">
              <a:off x="240" y="480"/>
              <a:ext cx="5004" cy="144"/>
            </a:xfrm>
            <a:prstGeom prst="rect">
              <a:avLst/>
            </a:prstGeom>
            <a:solidFill>
              <a:schemeClr val="bg2"/>
            </a:solidFill>
            <a:ln w="12700">
              <a:solidFill>
                <a:schemeClr val="tx1"/>
              </a:solidFill>
              <a:miter lim="800000"/>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rot="10800000" wrap="none" anchor="ctr"/>
            <a:lstStyle/>
            <a:p>
              <a:pPr algn="ctr" eaLnBrk="1" hangingPunct="1"/>
              <a:endParaRPr lang="en-US" sz="2400">
                <a:latin typeface="Times New Roman" charset="0"/>
              </a:endParaRPr>
            </a:p>
          </p:txBody>
        </p:sp>
        <p:sp>
          <p:nvSpPr>
            <p:cNvPr id="30732" name="Rectangle 12"/>
            <p:cNvSpPr>
              <a:spLocks noChangeArrowheads="1"/>
            </p:cNvSpPr>
            <p:nvPr/>
          </p:nvSpPr>
          <p:spPr bwMode="auto">
            <a:xfrm flipV="1">
              <a:off x="5242" y="480"/>
              <a:ext cx="282" cy="144"/>
            </a:xfrm>
            <a:prstGeom prst="rect">
              <a:avLst/>
            </a:prstGeom>
            <a:solidFill>
              <a:schemeClr val="accent2"/>
            </a:solidFill>
            <a:ln w="12700">
              <a:solidFill>
                <a:schemeClr val="tx1"/>
              </a:solidFill>
              <a:miter lim="800000"/>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lgn="ctr" eaLnBrk="1" hangingPunct="1"/>
              <a:endParaRPr lang="en-US" sz="2400">
                <a:latin typeface="Times New Roman" charset="0"/>
              </a:endParaRPr>
            </a:p>
          </p:txBody>
        </p:sp>
        <p:sp>
          <p:nvSpPr>
            <p:cNvPr id="30733" name="Line 13"/>
            <p:cNvSpPr>
              <a:spLocks noChangeShapeType="1"/>
            </p:cNvSpPr>
            <p:nvPr/>
          </p:nvSpPr>
          <p:spPr bwMode="auto">
            <a:xfrm flipH="1">
              <a:off x="480" y="2256"/>
              <a:ext cx="4848" cy="0"/>
            </a:xfrm>
            <a:prstGeom prst="line">
              <a:avLst/>
            </a:prstGeom>
            <a:noFill/>
            <a:ln w="127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endParaRPr lang="en-US"/>
            </a:p>
          </p:txBody>
        </p:sp>
        <p:sp>
          <p:nvSpPr>
            <p:cNvPr id="30734" name="Rectangle 14"/>
            <p:cNvSpPr>
              <a:spLocks noChangeArrowheads="1"/>
            </p:cNvSpPr>
            <p:nvPr/>
          </p:nvSpPr>
          <p:spPr bwMode="auto">
            <a:xfrm>
              <a:off x="240" y="192"/>
              <a:ext cx="5286" cy="3648"/>
            </a:xfrm>
            <a:prstGeom prst="rect">
              <a:avLst/>
            </a:prstGeom>
            <a:noFill/>
            <a:ln w="12700">
              <a:solidFill>
                <a:schemeClr val="tx1"/>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lgn="ctr" eaLnBrk="1" hangingPunct="1"/>
              <a:endParaRPr lang="en-US" sz="2400">
                <a:latin typeface="Times New Roman" charset="0"/>
              </a:endParaRPr>
            </a:p>
          </p:txBody>
        </p:sp>
      </p:gr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Slide Number Placeholder 5"/>
          <p:cNvSpPr>
            <a:spLocks noGrp="1"/>
          </p:cNvSpPr>
          <p:nvPr>
            <p:ph type="sldNum" sz="quarter" idx="12"/>
          </p:nvPr>
        </p:nvSpPr>
        <p:spPr/>
        <p:txBody>
          <a:bodyPr/>
          <a:lstStyle>
            <a:lvl1pPr>
              <a:defRPr/>
            </a:lvl1pPr>
          </a:lstStyle>
          <a:p>
            <a:fld id="{5E4F0376-0E54-9843-B673-E00D6670E830}" type="slidenum">
              <a:rPr lang="en-US"/>
              <a:pPr/>
              <a:t>‹#›</a:t>
            </a:fld>
            <a:endParaRPr lang="en-US"/>
          </a:p>
        </p:txBody>
      </p:sp>
    </p:spTree>
    <p:extLst>
      <p:ext uri="{BB962C8B-B14F-4D97-AF65-F5344CB8AC3E}">
        <p14:creationId xmlns:p14="http://schemas.microsoft.com/office/powerpoint/2010/main" val="2277753422"/>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bwMode="auto">
          <a:xfrm>
            <a:off x="457200" y="411163"/>
            <a:ext cx="8229600" cy="655637"/>
          </a:xfrm>
          <a:prstGeom prst="rect">
            <a:avLst/>
          </a:prstGeom>
          <a:noFill/>
          <a:ln>
            <a:noFill/>
          </a:ln>
          <a:effectLst/>
          <a:extLst>
            <a:ext uri="{FAA26D3D-D897-4be2-8F04-BA451C77F1D7}">
              <ma14:placeholderFlag xmlns="" xmlns:ma14="http://schemas.microsoft.com/office/mac/drawingml/2011/main" val="1"/>
            </a:ex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vert="horz" wrap="square" lIns="91440" tIns="45720" rIns="91440" bIns="45720" numCol="1" anchor="b" anchorCtr="0" compatLnSpc="1">
            <a:prstTxWarp prst="textNoShape">
              <a:avLst/>
            </a:prstTxWarp>
          </a:bodyPr>
          <a:lstStyle/>
          <a:p>
            <a:pPr lvl="0"/>
            <a:r>
              <a:rPr lang="en-US"/>
              <a:t>Click to edit Master title style</a:t>
            </a:r>
          </a:p>
        </p:txBody>
      </p:sp>
      <p:sp>
        <p:nvSpPr>
          <p:cNvPr id="29699" name="Rectangle 3"/>
          <p:cNvSpPr>
            <a:spLocks noGrp="1" noChangeArrowheads="1"/>
          </p:cNvSpPr>
          <p:nvPr>
            <p:ph type="body" idx="1"/>
          </p:nvPr>
        </p:nvSpPr>
        <p:spPr bwMode="auto">
          <a:xfrm>
            <a:off x="457200" y="1295400"/>
            <a:ext cx="8229600" cy="4835525"/>
          </a:xfrm>
          <a:prstGeom prst="rect">
            <a:avLst/>
          </a:prstGeom>
          <a:noFill/>
          <a:ln>
            <a:noFill/>
          </a:ln>
          <a:effectLst/>
          <a:extLst>
            <a:ext uri="{FAA26D3D-D897-4be2-8F04-BA451C77F1D7}">
              <ma14:placeholderFlag xmlns="" xmlns:ma14="http://schemas.microsoft.com/office/mac/drawingml/2011/main" val="1"/>
            </a:ex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vert="horz" wrap="square" lIns="91440" tIns="45720" rIns="91440" bIns="45720" numCol="1" anchor="t" anchorCtr="0" compatLnSpc="1">
            <a:prstTxWarp prst="textNoShape">
              <a:avLst/>
            </a:prstTxWarp>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9702" name="Rectangle 6"/>
          <p:cNvSpPr>
            <a:spLocks noGrp="1" noChangeArrowheads="1"/>
          </p:cNvSpPr>
          <p:nvPr>
            <p:ph type="sldNum" sz="quarter" idx="4"/>
          </p:nvPr>
        </p:nvSpPr>
        <p:spPr bwMode="auto">
          <a:xfrm>
            <a:off x="6781800" y="6248400"/>
            <a:ext cx="1905000" cy="457200"/>
          </a:xfrm>
          <a:prstGeom prst="rect">
            <a:avLst/>
          </a:prstGeom>
          <a:noFill/>
          <a:ln>
            <a:noFill/>
          </a:ln>
          <a:effectLst/>
          <a:extLst>
            <a:ext uri="{FAA26D3D-D897-4be2-8F04-BA451C77F1D7}">
              <ma14:placeholderFlag xmlns="" xmlns:ma14="http://schemas.microsoft.com/office/mac/drawingml/2011/main" val="1"/>
            </a:ex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400"/>
            </a:lvl1pPr>
          </a:lstStyle>
          <a:p>
            <a:fld id="{2BDC82CD-30B2-1348-96D0-860A277DEA53}" type="slidenum">
              <a:rPr lang="en-US"/>
              <a:pPr/>
              <a:t>‹#›</a:t>
            </a:fld>
            <a:endParaRPr lang="en-US"/>
          </a:p>
        </p:txBody>
      </p:sp>
      <p:grpSp>
        <p:nvGrpSpPr>
          <p:cNvPr id="29703" name="Group 7"/>
          <p:cNvGrpSpPr>
            <a:grpSpLocks/>
          </p:cNvGrpSpPr>
          <p:nvPr/>
        </p:nvGrpSpPr>
        <p:grpSpPr bwMode="auto">
          <a:xfrm>
            <a:off x="228600" y="0"/>
            <a:ext cx="8686800" cy="1143000"/>
            <a:chOff x="176" y="96"/>
            <a:chExt cx="5472" cy="1008"/>
          </a:xfrm>
        </p:grpSpPr>
        <p:sp>
          <p:nvSpPr>
            <p:cNvPr id="29704" name="Line 8"/>
            <p:cNvSpPr>
              <a:spLocks noChangeShapeType="1"/>
            </p:cNvSpPr>
            <p:nvPr/>
          </p:nvSpPr>
          <p:spPr bwMode="auto">
            <a:xfrm flipH="1">
              <a:off x="288" y="1104"/>
              <a:ext cx="5232" cy="0"/>
            </a:xfrm>
            <a:prstGeom prst="line">
              <a:avLst/>
            </a:prstGeom>
            <a:noFill/>
            <a:ln w="127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endParaRPr lang="en-US"/>
            </a:p>
          </p:txBody>
        </p:sp>
        <p:sp>
          <p:nvSpPr>
            <p:cNvPr id="29705" name="Rectangle 9"/>
            <p:cNvSpPr>
              <a:spLocks noChangeArrowheads="1"/>
            </p:cNvSpPr>
            <p:nvPr/>
          </p:nvSpPr>
          <p:spPr bwMode="auto">
            <a:xfrm>
              <a:off x="5504" y="96"/>
              <a:ext cx="144" cy="144"/>
            </a:xfrm>
            <a:prstGeom prst="rect">
              <a:avLst/>
            </a:prstGeom>
            <a:solidFill>
              <a:schemeClr val="bg2"/>
            </a:solidFill>
            <a:ln w="12700">
              <a:solidFill>
                <a:schemeClr val="tx1"/>
              </a:solidFill>
              <a:miter lim="800000"/>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lgn="ctr" eaLnBrk="1" hangingPunct="1"/>
              <a:endParaRPr lang="en-US" sz="2400">
                <a:latin typeface="Times New Roman" charset="0"/>
              </a:endParaRPr>
            </a:p>
          </p:txBody>
        </p:sp>
        <p:sp>
          <p:nvSpPr>
            <p:cNvPr id="29706" name="Rectangle 10"/>
            <p:cNvSpPr>
              <a:spLocks noChangeArrowheads="1"/>
            </p:cNvSpPr>
            <p:nvPr/>
          </p:nvSpPr>
          <p:spPr bwMode="auto">
            <a:xfrm>
              <a:off x="176" y="96"/>
              <a:ext cx="5326" cy="144"/>
            </a:xfrm>
            <a:prstGeom prst="rect">
              <a:avLst/>
            </a:prstGeom>
            <a:solidFill>
              <a:schemeClr val="accent2"/>
            </a:solidFill>
            <a:ln w="12700">
              <a:solidFill>
                <a:schemeClr val="tx1"/>
              </a:solidFill>
              <a:miter lim="800000"/>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lgn="ctr" eaLnBrk="1" hangingPunct="1"/>
              <a:endParaRPr lang="en-US" sz="2400">
                <a:latin typeface="Times New Roman" charset="0"/>
              </a:endParaRPr>
            </a:p>
          </p:txBody>
        </p:sp>
        <p:sp>
          <p:nvSpPr>
            <p:cNvPr id="29707" name="Rectangle 11"/>
            <p:cNvSpPr>
              <a:spLocks noChangeArrowheads="1"/>
            </p:cNvSpPr>
            <p:nvPr/>
          </p:nvSpPr>
          <p:spPr bwMode="auto">
            <a:xfrm>
              <a:off x="176" y="240"/>
              <a:ext cx="5326" cy="88"/>
            </a:xfrm>
            <a:prstGeom prst="rect">
              <a:avLst/>
            </a:prstGeom>
            <a:solidFill>
              <a:schemeClr val="bg2"/>
            </a:solidFill>
            <a:ln w="12700">
              <a:solidFill>
                <a:schemeClr val="tx1"/>
              </a:solidFill>
              <a:miter lim="800000"/>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lgn="ctr" eaLnBrk="1" hangingPunct="1"/>
              <a:endParaRPr lang="en-US" sz="2400">
                <a:latin typeface="Times New Roman" charset="0"/>
              </a:endParaRPr>
            </a:p>
          </p:txBody>
        </p:sp>
        <p:sp>
          <p:nvSpPr>
            <p:cNvPr id="29708" name="Rectangle 12"/>
            <p:cNvSpPr>
              <a:spLocks noChangeArrowheads="1"/>
            </p:cNvSpPr>
            <p:nvPr/>
          </p:nvSpPr>
          <p:spPr bwMode="auto">
            <a:xfrm>
              <a:off x="5504" y="241"/>
              <a:ext cx="144" cy="86"/>
            </a:xfrm>
            <a:prstGeom prst="rect">
              <a:avLst/>
            </a:prstGeom>
            <a:solidFill>
              <a:schemeClr val="accent2"/>
            </a:solidFill>
            <a:ln w="12700">
              <a:solidFill>
                <a:schemeClr val="tx1"/>
              </a:solidFill>
              <a:miter lim="800000"/>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lgn="ctr" eaLnBrk="1" hangingPunct="1"/>
              <a:endParaRPr lang="en-US" sz="2400">
                <a:latin typeface="Times New Roman" charset="0"/>
              </a:endParaRPr>
            </a:p>
          </p:txBody>
        </p:sp>
      </p:grpSp>
      <p:pic>
        <p:nvPicPr>
          <p:cNvPr id="29709" name="Picture 13" descr="SJSU-logo"/>
          <p:cNvPicPr>
            <a:picLocks noChangeAspect="1" noChangeArrowheads="1"/>
          </p:cNvPicPr>
          <p:nvPr userDrawn="1"/>
        </p:nvPicPr>
        <p:blipFill>
          <a:blip r:embed="rId4">
            <a:extLst>
              <a:ext uri="{28A0092B-C50C-407E-A947-70E740481C1C}">
                <a14:useLocalDpi xmlns:a14="http://schemas.microsoft.com/office/drawing/2010/main" val="0"/>
              </a:ext>
            </a:extLst>
          </a:blip>
          <a:srcRect/>
          <a:stretch>
            <a:fillRect/>
          </a:stretch>
        </p:blipFill>
        <p:spPr bwMode="auto">
          <a:xfrm>
            <a:off x="366713" y="6172200"/>
            <a:ext cx="639762" cy="606425"/>
          </a:xfrm>
          <a:prstGeom prst="rect">
            <a:avLst/>
          </a:prstGeom>
          <a:noFill/>
          <a:extLst>
            <a:ext uri="{909E8E84-426E-40dd-AFC4-6F175D3DCCD1}">
              <a14:hiddenFill xmlns:a14="http://schemas.microsoft.com/office/drawing/2010/main" xmlns="">
                <a:solidFill>
                  <a:srgbClr val="FFFFFF"/>
                </a:solidFill>
              </a14:hiddenFill>
            </a:ext>
          </a:extLst>
        </p:spPr>
      </p:pic>
      <p:sp>
        <p:nvSpPr>
          <p:cNvPr id="2" name="TextBox 1"/>
          <p:cNvSpPr txBox="1"/>
          <p:nvPr userDrawn="1"/>
        </p:nvSpPr>
        <p:spPr>
          <a:xfrm>
            <a:off x="1000435" y="6263609"/>
            <a:ext cx="1742785" cy="400110"/>
          </a:xfrm>
          <a:prstGeom prst="rect">
            <a:avLst/>
          </a:prstGeom>
          <a:noFill/>
        </p:spPr>
        <p:txBody>
          <a:bodyPr wrap="none" rtlCol="0">
            <a:spAutoFit/>
          </a:bodyPr>
          <a:lstStyle/>
          <a:p>
            <a:r>
              <a:rPr lang="en-US" sz="1000" dirty="0"/>
              <a:t>Applied Data Science </a:t>
            </a:r>
            <a:r>
              <a:rPr lang="en-US" sz="1000" baseline="0" dirty="0"/>
              <a:t>Dept.</a:t>
            </a:r>
          </a:p>
          <a:p>
            <a:r>
              <a:rPr lang="en-US" sz="1000" baseline="0" dirty="0"/>
              <a:t>Fall 2023</a:t>
            </a:r>
            <a:endParaRPr lang="en-US" sz="1000" dirty="0"/>
          </a:p>
        </p:txBody>
      </p:sp>
      <p:sp>
        <p:nvSpPr>
          <p:cNvPr id="15" name="TextBox 14"/>
          <p:cNvSpPr txBox="1"/>
          <p:nvPr userDrawn="1"/>
        </p:nvSpPr>
        <p:spPr>
          <a:xfrm>
            <a:off x="3388367" y="6263609"/>
            <a:ext cx="2645276" cy="400110"/>
          </a:xfrm>
          <a:prstGeom prst="rect">
            <a:avLst/>
          </a:prstGeom>
          <a:noFill/>
        </p:spPr>
        <p:txBody>
          <a:bodyPr wrap="none" rtlCol="0">
            <a:spAutoFit/>
          </a:bodyPr>
          <a:lstStyle/>
          <a:p>
            <a:pPr algn="ctr"/>
            <a:r>
              <a:rPr lang="en-US" sz="1000" dirty="0"/>
              <a:t>DATA 225: </a:t>
            </a:r>
            <a:r>
              <a:rPr lang="en-US" sz="1000" baseline="0" dirty="0"/>
              <a:t>Database Systems for Analytics</a:t>
            </a:r>
            <a:br>
              <a:rPr lang="en-US" sz="1000" baseline="0" dirty="0"/>
            </a:br>
            <a:r>
              <a:rPr lang="en-US" sz="1000" baseline="0" dirty="0"/>
              <a:t>© Ronald Mak</a:t>
            </a:r>
            <a:endParaRPr lang="en-US" sz="1000" dirty="0"/>
          </a:p>
        </p:txBody>
      </p:sp>
    </p:spTree>
  </p:cSld>
  <p:clrMap bg1="lt1" tx1="dk1" bg2="lt2" tx2="dk2" accent1="accent1" accent2="accent2" accent3="accent3" accent4="accent4" accent5="accent5" accent6="accent6" hlink="hlink" folHlink="folHlink"/>
  <p:sldLayoutIdLst>
    <p:sldLayoutId id="2147483650" r:id="rId1"/>
    <p:sldLayoutId id="2147483651" r:id="rId2"/>
  </p:sldLayoutIdLst>
  <p:hf hdr="0" ftr="0" dt="0"/>
  <p:txStyles>
    <p:titleStyle>
      <a:lvl1pPr algn="ctr" rtl="0" fontAlgn="base">
        <a:spcBef>
          <a:spcPct val="0"/>
        </a:spcBef>
        <a:spcAft>
          <a:spcPct val="0"/>
        </a:spcAft>
        <a:defRPr sz="3200">
          <a:solidFill>
            <a:schemeClr val="tx2"/>
          </a:solidFill>
          <a:latin typeface="+mj-lt"/>
          <a:ea typeface="+mj-ea"/>
          <a:cs typeface="+mj-cs"/>
        </a:defRPr>
      </a:lvl1pPr>
      <a:lvl2pPr algn="ctr" rtl="0" fontAlgn="base">
        <a:spcBef>
          <a:spcPct val="0"/>
        </a:spcBef>
        <a:spcAft>
          <a:spcPct val="0"/>
        </a:spcAft>
        <a:defRPr sz="3200">
          <a:solidFill>
            <a:schemeClr val="tx2"/>
          </a:solidFill>
          <a:latin typeface="Arial" charset="0"/>
          <a:ea typeface="ＭＳ Ｐゴシック" charset="0"/>
        </a:defRPr>
      </a:lvl2pPr>
      <a:lvl3pPr algn="ctr" rtl="0" fontAlgn="base">
        <a:spcBef>
          <a:spcPct val="0"/>
        </a:spcBef>
        <a:spcAft>
          <a:spcPct val="0"/>
        </a:spcAft>
        <a:defRPr sz="3200">
          <a:solidFill>
            <a:schemeClr val="tx2"/>
          </a:solidFill>
          <a:latin typeface="Arial" charset="0"/>
          <a:ea typeface="ＭＳ Ｐゴシック" charset="0"/>
        </a:defRPr>
      </a:lvl3pPr>
      <a:lvl4pPr algn="ctr" rtl="0" fontAlgn="base">
        <a:spcBef>
          <a:spcPct val="0"/>
        </a:spcBef>
        <a:spcAft>
          <a:spcPct val="0"/>
        </a:spcAft>
        <a:defRPr sz="3200">
          <a:solidFill>
            <a:schemeClr val="tx2"/>
          </a:solidFill>
          <a:latin typeface="Arial" charset="0"/>
          <a:ea typeface="ＭＳ Ｐゴシック" charset="0"/>
        </a:defRPr>
      </a:lvl4pPr>
      <a:lvl5pPr algn="ctr" rtl="0" fontAlgn="base">
        <a:spcBef>
          <a:spcPct val="0"/>
        </a:spcBef>
        <a:spcAft>
          <a:spcPct val="0"/>
        </a:spcAft>
        <a:defRPr sz="3200">
          <a:solidFill>
            <a:schemeClr val="tx2"/>
          </a:solidFill>
          <a:latin typeface="Arial" charset="0"/>
          <a:ea typeface="ＭＳ Ｐゴシック" charset="0"/>
        </a:defRPr>
      </a:lvl5pPr>
      <a:lvl6pPr marL="457200" algn="ctr" rtl="0" fontAlgn="base">
        <a:spcBef>
          <a:spcPct val="0"/>
        </a:spcBef>
        <a:spcAft>
          <a:spcPct val="0"/>
        </a:spcAft>
        <a:defRPr sz="3200">
          <a:solidFill>
            <a:schemeClr val="tx2"/>
          </a:solidFill>
          <a:latin typeface="Arial" charset="0"/>
          <a:ea typeface="ＭＳ Ｐゴシック" charset="0"/>
        </a:defRPr>
      </a:lvl6pPr>
      <a:lvl7pPr marL="914400" algn="ctr" rtl="0" fontAlgn="base">
        <a:spcBef>
          <a:spcPct val="0"/>
        </a:spcBef>
        <a:spcAft>
          <a:spcPct val="0"/>
        </a:spcAft>
        <a:defRPr sz="3200">
          <a:solidFill>
            <a:schemeClr val="tx2"/>
          </a:solidFill>
          <a:latin typeface="Arial" charset="0"/>
          <a:ea typeface="ＭＳ Ｐゴシック" charset="0"/>
        </a:defRPr>
      </a:lvl7pPr>
      <a:lvl8pPr marL="1371600" algn="ctr" rtl="0" fontAlgn="base">
        <a:spcBef>
          <a:spcPct val="0"/>
        </a:spcBef>
        <a:spcAft>
          <a:spcPct val="0"/>
        </a:spcAft>
        <a:defRPr sz="3200">
          <a:solidFill>
            <a:schemeClr val="tx2"/>
          </a:solidFill>
          <a:latin typeface="Arial" charset="0"/>
          <a:ea typeface="ＭＳ Ｐゴシック" charset="0"/>
        </a:defRPr>
      </a:lvl8pPr>
      <a:lvl9pPr marL="1828800" algn="ctr" rtl="0" fontAlgn="base">
        <a:spcBef>
          <a:spcPct val="0"/>
        </a:spcBef>
        <a:spcAft>
          <a:spcPct val="0"/>
        </a:spcAft>
        <a:defRPr sz="3200">
          <a:solidFill>
            <a:schemeClr val="tx2"/>
          </a:solidFill>
          <a:latin typeface="Arial" charset="0"/>
          <a:ea typeface="ＭＳ Ｐゴシック" charset="0"/>
        </a:defRPr>
      </a:lvl9pPr>
    </p:titleStyle>
    <p:bodyStyle>
      <a:lvl1pPr marL="469900" indent="-469900" algn="l" rtl="0" fontAlgn="base">
        <a:spcBef>
          <a:spcPct val="20000"/>
        </a:spcBef>
        <a:spcAft>
          <a:spcPct val="0"/>
        </a:spcAft>
        <a:buClr>
          <a:schemeClr val="bg2"/>
        </a:buClr>
        <a:buSzPct val="70000"/>
        <a:buFont typeface="Wingdings" charset="0"/>
        <a:buChar char="o"/>
        <a:defRPr sz="2800">
          <a:solidFill>
            <a:schemeClr val="tx1"/>
          </a:solidFill>
          <a:latin typeface="+mn-lt"/>
          <a:ea typeface="+mn-ea"/>
          <a:cs typeface="+mn-cs"/>
        </a:defRPr>
      </a:lvl1pPr>
      <a:lvl2pPr marL="908050" indent="-436563" algn="l" rtl="0" fontAlgn="base">
        <a:spcBef>
          <a:spcPct val="20000"/>
        </a:spcBef>
        <a:spcAft>
          <a:spcPct val="0"/>
        </a:spcAft>
        <a:buClr>
          <a:schemeClr val="accent2"/>
        </a:buClr>
        <a:buSzPct val="75000"/>
        <a:buFont typeface="Wingdings" charset="0"/>
        <a:buChar char="n"/>
        <a:defRPr sz="2400">
          <a:solidFill>
            <a:schemeClr val="tx1"/>
          </a:solidFill>
          <a:latin typeface="+mn-lt"/>
          <a:ea typeface="+mn-ea"/>
        </a:defRPr>
      </a:lvl2pPr>
      <a:lvl3pPr marL="1377950" indent="-468313" algn="l" rtl="0" fontAlgn="base">
        <a:spcBef>
          <a:spcPct val="20000"/>
        </a:spcBef>
        <a:spcAft>
          <a:spcPct val="0"/>
        </a:spcAft>
        <a:buClr>
          <a:schemeClr val="bg2"/>
        </a:buClr>
        <a:buSzPct val="65000"/>
        <a:buFont typeface="Wingdings" charset="0"/>
        <a:buChar char="o"/>
        <a:defRPr sz="2000">
          <a:solidFill>
            <a:schemeClr val="tx1"/>
          </a:solidFill>
          <a:latin typeface="+mn-lt"/>
          <a:ea typeface="+mn-ea"/>
        </a:defRPr>
      </a:lvl3pPr>
      <a:lvl4pPr marL="1827213" indent="-438150" algn="l" rtl="0" fontAlgn="base">
        <a:spcBef>
          <a:spcPct val="20000"/>
        </a:spcBef>
        <a:spcAft>
          <a:spcPct val="0"/>
        </a:spcAft>
        <a:buClr>
          <a:schemeClr val="accent2"/>
        </a:buClr>
        <a:buSzPct val="75000"/>
        <a:buFont typeface="Wingdings" charset="0"/>
        <a:buChar char="n"/>
        <a:defRPr sz="1600">
          <a:solidFill>
            <a:schemeClr val="tx1"/>
          </a:solidFill>
          <a:latin typeface="+mn-lt"/>
          <a:ea typeface="+mn-ea"/>
        </a:defRPr>
      </a:lvl4pPr>
      <a:lvl5pPr marL="2297113" indent="-468313" algn="l" rtl="0" fontAlgn="base">
        <a:spcBef>
          <a:spcPct val="20000"/>
        </a:spcBef>
        <a:spcAft>
          <a:spcPct val="0"/>
        </a:spcAft>
        <a:buClr>
          <a:schemeClr val="accent1"/>
        </a:buClr>
        <a:buSzPct val="50000"/>
        <a:buFont typeface="Wingdings" charset="0"/>
        <a:buChar char="o"/>
        <a:defRPr sz="1200">
          <a:solidFill>
            <a:schemeClr val="tx1"/>
          </a:solidFill>
          <a:latin typeface="+mn-lt"/>
          <a:ea typeface="+mn-ea"/>
        </a:defRPr>
      </a:lvl5pPr>
      <a:lvl6pPr marL="2754313" indent="-468313" algn="l" rtl="0" fontAlgn="base">
        <a:spcBef>
          <a:spcPct val="20000"/>
        </a:spcBef>
        <a:spcAft>
          <a:spcPct val="0"/>
        </a:spcAft>
        <a:buClr>
          <a:schemeClr val="accent1"/>
        </a:buClr>
        <a:buSzPct val="50000"/>
        <a:buFont typeface="Wingdings" charset="0"/>
        <a:buChar char="o"/>
        <a:defRPr sz="1200">
          <a:solidFill>
            <a:schemeClr val="tx1"/>
          </a:solidFill>
          <a:latin typeface="+mn-lt"/>
          <a:ea typeface="+mn-ea"/>
        </a:defRPr>
      </a:lvl6pPr>
      <a:lvl7pPr marL="3211513" indent="-468313" algn="l" rtl="0" fontAlgn="base">
        <a:spcBef>
          <a:spcPct val="20000"/>
        </a:spcBef>
        <a:spcAft>
          <a:spcPct val="0"/>
        </a:spcAft>
        <a:buClr>
          <a:schemeClr val="accent1"/>
        </a:buClr>
        <a:buSzPct val="50000"/>
        <a:buFont typeface="Wingdings" charset="0"/>
        <a:buChar char="o"/>
        <a:defRPr sz="1200">
          <a:solidFill>
            <a:schemeClr val="tx1"/>
          </a:solidFill>
          <a:latin typeface="+mn-lt"/>
          <a:ea typeface="+mn-ea"/>
        </a:defRPr>
      </a:lvl7pPr>
      <a:lvl8pPr marL="3668713" indent="-468313" algn="l" rtl="0" fontAlgn="base">
        <a:spcBef>
          <a:spcPct val="20000"/>
        </a:spcBef>
        <a:spcAft>
          <a:spcPct val="0"/>
        </a:spcAft>
        <a:buClr>
          <a:schemeClr val="accent1"/>
        </a:buClr>
        <a:buSzPct val="50000"/>
        <a:buFont typeface="Wingdings" charset="0"/>
        <a:buChar char="o"/>
        <a:defRPr sz="1200">
          <a:solidFill>
            <a:schemeClr val="tx1"/>
          </a:solidFill>
          <a:latin typeface="+mn-lt"/>
          <a:ea typeface="+mn-ea"/>
        </a:defRPr>
      </a:lvl8pPr>
      <a:lvl9pPr marL="4125913" indent="-468313" algn="l" rtl="0" fontAlgn="base">
        <a:spcBef>
          <a:spcPct val="20000"/>
        </a:spcBef>
        <a:spcAft>
          <a:spcPct val="0"/>
        </a:spcAft>
        <a:buClr>
          <a:schemeClr val="accent1"/>
        </a:buClr>
        <a:buSzPct val="50000"/>
        <a:buFont typeface="Wingdings" charset="0"/>
        <a:buChar char="o"/>
        <a:defRPr sz="1200">
          <a:solidFill>
            <a:schemeClr val="tx1"/>
          </a:solidFill>
          <a:latin typeface="+mn-lt"/>
          <a:ea typeface="+mn-ea"/>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www.cs.sjsu.edu/~mak" TargetMode="Externa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p:txBody>
          <a:bodyPr/>
          <a:lstStyle/>
          <a:p>
            <a:r>
              <a:rPr lang="en-US" sz="2400" dirty="0"/>
              <a:t>DATA 225</a:t>
            </a:r>
            <a:br>
              <a:rPr lang="en-US" sz="3200" dirty="0"/>
            </a:br>
            <a:r>
              <a:rPr lang="en-US" dirty="0"/>
              <a:t>Database Systems for Analytics</a:t>
            </a:r>
            <a:br>
              <a:rPr lang="en-US" sz="3600" dirty="0"/>
            </a:br>
            <a:r>
              <a:rPr lang="en-US" sz="2400" dirty="0"/>
              <a:t>Checkpoint 1 Solutions</a:t>
            </a:r>
          </a:p>
        </p:txBody>
      </p:sp>
      <p:sp>
        <p:nvSpPr>
          <p:cNvPr id="2051" name="Rectangle 3"/>
          <p:cNvSpPr>
            <a:spLocks noGrp="1" noChangeArrowheads="1"/>
          </p:cNvSpPr>
          <p:nvPr>
            <p:ph type="subTitle" idx="1"/>
          </p:nvPr>
        </p:nvSpPr>
        <p:spPr/>
        <p:txBody>
          <a:bodyPr/>
          <a:lstStyle/>
          <a:p>
            <a:pPr algn="ctr">
              <a:lnSpc>
                <a:spcPct val="90000"/>
              </a:lnSpc>
            </a:pPr>
            <a:r>
              <a:rPr lang="en-US" dirty="0"/>
              <a:t>Department of Applied Data Science</a:t>
            </a:r>
            <a:br>
              <a:rPr lang="en-US" dirty="0"/>
            </a:br>
            <a:r>
              <a:rPr lang="en-US" dirty="0"/>
              <a:t>San Jose State University</a:t>
            </a:r>
            <a:br>
              <a:rPr lang="en-US" dirty="0"/>
            </a:br>
            <a:br>
              <a:rPr lang="en-US" sz="1200" dirty="0"/>
            </a:br>
            <a:r>
              <a:rPr lang="en-US" dirty="0"/>
              <a:t>Fall 2023</a:t>
            </a:r>
            <a:br>
              <a:rPr lang="en-US" dirty="0"/>
            </a:br>
            <a:r>
              <a:rPr lang="en-US" dirty="0"/>
              <a:t>Instructor: Ron Mak</a:t>
            </a:r>
          </a:p>
          <a:p>
            <a:pPr algn="ctr">
              <a:lnSpc>
                <a:spcPct val="90000"/>
              </a:lnSpc>
            </a:pPr>
            <a:r>
              <a:rPr lang="en-US" dirty="0">
                <a:hlinkClick r:id="rId2"/>
              </a:rPr>
              <a:t>www.cs.sjsu.edu/~mak</a:t>
            </a:r>
            <a:endParaRPr lang="en-US" dirty="0"/>
          </a:p>
        </p:txBody>
      </p:sp>
      <p:pic>
        <p:nvPicPr>
          <p:cNvPr id="2053" name="Picture 5" descr="sjsu_logo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31562" y="4591050"/>
            <a:ext cx="1096962" cy="1031875"/>
          </a:xfrm>
          <a:prstGeom prst="rect">
            <a:avLst/>
          </a:prstGeom>
          <a:noFill/>
          <a:extLst>
            <a:ext uri="{909E8E84-426E-40dd-AFC4-6F175D3DCCD1}">
              <a14:hiddenFill xmlns:a14="http://schemas.microsoft.com/office/drawing/2010/main" xmlns="">
                <a:solidFill>
                  <a:srgbClr val="FFFFFF"/>
                </a:solidFill>
              </a14:hiddenFill>
            </a:ext>
          </a:extLst>
        </p:spPr>
      </p:pic>
      <p:pic>
        <p:nvPicPr>
          <p:cNvPr id="4" name="Picture 3" descr="A picture containing text&#10;&#10;Description automatically generated">
            <a:extLst>
              <a:ext uri="{FF2B5EF4-FFF2-40B4-BE49-F238E27FC236}">
                <a16:creationId xmlns:a16="http://schemas.microsoft.com/office/drawing/2014/main" id="{429A7643-0D99-37CC-DA97-13489E8FBDEF}"/>
              </a:ext>
            </a:extLst>
          </p:cNvPr>
          <p:cNvPicPr>
            <a:picLocks noChangeAspect="1"/>
          </p:cNvPicPr>
          <p:nvPr/>
        </p:nvPicPr>
        <p:blipFill>
          <a:blip r:embed="rId4"/>
          <a:stretch>
            <a:fillRect/>
          </a:stretch>
        </p:blipFill>
        <p:spPr>
          <a:xfrm>
            <a:off x="6675097" y="4783963"/>
            <a:ext cx="1828780" cy="646047"/>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F72401-44B9-B4B5-EF6B-4006CD96411F}"/>
              </a:ext>
            </a:extLst>
          </p:cNvPr>
          <p:cNvSpPr>
            <a:spLocks noGrp="1"/>
          </p:cNvSpPr>
          <p:nvPr>
            <p:ph type="title"/>
          </p:nvPr>
        </p:nvSpPr>
        <p:spPr/>
        <p:txBody>
          <a:bodyPr/>
          <a:lstStyle/>
          <a:p>
            <a:r>
              <a:rPr lang="en-US" dirty="0"/>
              <a:t>Database Requirements</a:t>
            </a:r>
          </a:p>
        </p:txBody>
      </p:sp>
      <p:sp>
        <p:nvSpPr>
          <p:cNvPr id="3" name="Content Placeholder 2">
            <a:extLst>
              <a:ext uri="{FF2B5EF4-FFF2-40B4-BE49-F238E27FC236}">
                <a16:creationId xmlns:a16="http://schemas.microsoft.com/office/drawing/2014/main" id="{E34DE072-D3C7-0BE8-CF6B-25AE04C8A550}"/>
              </a:ext>
            </a:extLst>
          </p:cNvPr>
          <p:cNvSpPr>
            <a:spLocks noGrp="1"/>
          </p:cNvSpPr>
          <p:nvPr>
            <p:ph idx="1"/>
          </p:nvPr>
        </p:nvSpPr>
        <p:spPr/>
        <p:txBody>
          <a:bodyPr/>
          <a:lstStyle/>
          <a:p>
            <a:r>
              <a:rPr lang="en-US" sz="2400" dirty="0"/>
              <a:t>Design a database to maintain data about popular singer Tayloe Smith’s concerts.</a:t>
            </a:r>
          </a:p>
          <a:p>
            <a:r>
              <a:rPr lang="en-US" sz="2400" dirty="0"/>
              <a:t>Information that you need to include (be sure you’ll be able to do the query of Question #3):</a:t>
            </a:r>
          </a:p>
          <a:p>
            <a:pPr lvl="1"/>
            <a:r>
              <a:rPr lang="en-US" sz="1400" dirty="0"/>
              <a:t>The title of each song that she wrote, and year she wrote it.</a:t>
            </a:r>
          </a:p>
          <a:p>
            <a:pPr lvl="1"/>
            <a:r>
              <a:rPr lang="en-US" sz="1400" dirty="0"/>
              <a:t>The names of her concert venues (such as arena names) and their locations (city and state). A venue can hold multiple concerts on different dates.</a:t>
            </a:r>
          </a:p>
          <a:p>
            <a:pPr lvl="1"/>
            <a:r>
              <a:rPr lang="en-US" sz="1400" dirty="0"/>
              <a:t>The venue and date (year, month, and day) of each concert.</a:t>
            </a:r>
          </a:p>
          <a:p>
            <a:pPr lvl="1"/>
            <a:r>
              <a:rPr lang="en-US" sz="1400" dirty="0"/>
              <a:t>The title of each song and its starting time (hour and minute) that Tayloe performed (sang) during a concert. She might perform a song more than once during a concert.</a:t>
            </a:r>
          </a:p>
          <a:p>
            <a:pPr lvl="1"/>
            <a:r>
              <a:rPr lang="en-US" sz="1400" dirty="0"/>
              <a:t>The name of each of her fans (“</a:t>
            </a:r>
            <a:r>
              <a:rPr lang="en-US" sz="1400" dirty="0" err="1"/>
              <a:t>smithees</a:t>
            </a:r>
            <a:r>
              <a:rPr lang="en-US" sz="1400" dirty="0"/>
              <a:t>”) who attended her concerts and then posted reviews of her performances, and the fan’s medium (an integer code representing social media, web, newspaper, etc.).</a:t>
            </a:r>
          </a:p>
          <a:p>
            <a:pPr lvl="1"/>
            <a:r>
              <a:rPr lang="en-US" sz="1400" dirty="0"/>
              <a:t>The fan’s rating (an integer value) of Tayloe’s performance of a song during a concert. A fan can rate multiple performances of the same song during the same or different concerts. A performance can have any number of ratings.</a:t>
            </a:r>
          </a:p>
        </p:txBody>
      </p:sp>
      <p:sp>
        <p:nvSpPr>
          <p:cNvPr id="4" name="Slide Number Placeholder 3">
            <a:extLst>
              <a:ext uri="{FF2B5EF4-FFF2-40B4-BE49-F238E27FC236}">
                <a16:creationId xmlns:a16="http://schemas.microsoft.com/office/drawing/2014/main" id="{29A0DE94-EAA5-663B-EF34-D7A122E5F7C7}"/>
              </a:ext>
            </a:extLst>
          </p:cNvPr>
          <p:cNvSpPr>
            <a:spLocks noGrp="1"/>
          </p:cNvSpPr>
          <p:nvPr>
            <p:ph type="sldNum" sz="quarter" idx="12"/>
          </p:nvPr>
        </p:nvSpPr>
        <p:spPr/>
        <p:txBody>
          <a:bodyPr/>
          <a:lstStyle/>
          <a:p>
            <a:fld id="{5E4F0376-0E54-9843-B673-E00D6670E830}" type="slidenum">
              <a:rPr lang="en-US" smtClean="0"/>
              <a:pPr/>
              <a:t>2</a:t>
            </a:fld>
            <a:endParaRPr lang="en-US"/>
          </a:p>
        </p:txBody>
      </p:sp>
    </p:spTree>
    <p:extLst>
      <p:ext uri="{BB962C8B-B14F-4D97-AF65-F5344CB8AC3E}">
        <p14:creationId xmlns:p14="http://schemas.microsoft.com/office/powerpoint/2010/main" val="252555721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9648CB-A113-42A6-E447-82997C5AA06D}"/>
              </a:ext>
            </a:extLst>
          </p:cNvPr>
          <p:cNvSpPr>
            <a:spLocks noGrp="1"/>
          </p:cNvSpPr>
          <p:nvPr>
            <p:ph type="title"/>
          </p:nvPr>
        </p:nvSpPr>
        <p:spPr/>
        <p:txBody>
          <a:bodyPr/>
          <a:lstStyle/>
          <a:p>
            <a:r>
              <a:rPr lang="en-US" dirty="0"/>
              <a:t>Question #1</a:t>
            </a:r>
          </a:p>
        </p:txBody>
      </p:sp>
      <p:sp>
        <p:nvSpPr>
          <p:cNvPr id="3" name="Content Placeholder 2">
            <a:extLst>
              <a:ext uri="{FF2B5EF4-FFF2-40B4-BE49-F238E27FC236}">
                <a16:creationId xmlns:a16="http://schemas.microsoft.com/office/drawing/2014/main" id="{79F16A65-B5F5-6D8F-2FB0-79FA16EC6960}"/>
              </a:ext>
            </a:extLst>
          </p:cNvPr>
          <p:cNvSpPr>
            <a:spLocks noGrp="1"/>
          </p:cNvSpPr>
          <p:nvPr>
            <p:ph idx="1"/>
          </p:nvPr>
        </p:nvSpPr>
        <p:spPr/>
        <p:txBody>
          <a:bodyPr/>
          <a:lstStyle/>
          <a:p>
            <a:r>
              <a:rPr lang="en-US" dirty="0"/>
              <a:t>Use ERDPlus to create an ER diagram for your Tayloe Smith database.</a:t>
            </a:r>
          </a:p>
          <a:p>
            <a:pPr lvl="4"/>
            <a:endParaRPr lang="en-US" dirty="0"/>
          </a:p>
          <a:p>
            <a:pPr lvl="1"/>
            <a:r>
              <a:rPr lang="en-US" dirty="0"/>
              <a:t>Give </a:t>
            </a:r>
            <a:r>
              <a:rPr lang="en-US" u="sng" dirty="0"/>
              <a:t>reasonable names</a:t>
            </a:r>
            <a:r>
              <a:rPr lang="en-US" dirty="0"/>
              <a:t> to the entities, attributes, and relationships.</a:t>
            </a:r>
          </a:p>
          <a:p>
            <a:pPr lvl="1"/>
            <a:r>
              <a:rPr lang="en-US" dirty="0"/>
              <a:t>Include the </a:t>
            </a:r>
            <a:r>
              <a:rPr lang="en-US" u="sng" dirty="0"/>
              <a:t>cardinalities</a:t>
            </a:r>
            <a:r>
              <a:rPr lang="en-US" dirty="0"/>
              <a:t> of the relationships.</a:t>
            </a:r>
          </a:p>
          <a:p>
            <a:pPr lvl="1"/>
            <a:r>
              <a:rPr lang="en-US" dirty="0"/>
              <a:t>Use ERDPlus’s features to indicate any other necessary characteristics of your diagram.</a:t>
            </a:r>
          </a:p>
        </p:txBody>
      </p:sp>
      <p:sp>
        <p:nvSpPr>
          <p:cNvPr id="4" name="Slide Number Placeholder 3">
            <a:extLst>
              <a:ext uri="{FF2B5EF4-FFF2-40B4-BE49-F238E27FC236}">
                <a16:creationId xmlns:a16="http://schemas.microsoft.com/office/drawing/2014/main" id="{C8A69896-E180-6F61-964A-A9DB93FF02E2}"/>
              </a:ext>
            </a:extLst>
          </p:cNvPr>
          <p:cNvSpPr>
            <a:spLocks noGrp="1"/>
          </p:cNvSpPr>
          <p:nvPr>
            <p:ph type="sldNum" sz="quarter" idx="12"/>
          </p:nvPr>
        </p:nvSpPr>
        <p:spPr/>
        <p:txBody>
          <a:bodyPr/>
          <a:lstStyle/>
          <a:p>
            <a:fld id="{5E4F0376-0E54-9843-B673-E00D6670E830}" type="slidenum">
              <a:rPr lang="en-US" smtClean="0"/>
              <a:pPr/>
              <a:t>3</a:t>
            </a:fld>
            <a:endParaRPr lang="en-US"/>
          </a:p>
        </p:txBody>
      </p:sp>
      <p:sp>
        <p:nvSpPr>
          <p:cNvPr id="5" name="TextBox 4">
            <a:extLst>
              <a:ext uri="{FF2B5EF4-FFF2-40B4-BE49-F238E27FC236}">
                <a16:creationId xmlns:a16="http://schemas.microsoft.com/office/drawing/2014/main" id="{A3962CFD-F90C-892B-4520-3A2C9D2B9073}"/>
              </a:ext>
            </a:extLst>
          </p:cNvPr>
          <p:cNvSpPr txBox="1"/>
          <p:nvPr/>
        </p:nvSpPr>
        <p:spPr>
          <a:xfrm>
            <a:off x="4063686" y="5010665"/>
            <a:ext cx="1016625" cy="338554"/>
          </a:xfrm>
          <a:prstGeom prst="rect">
            <a:avLst/>
          </a:prstGeom>
          <a:noFill/>
          <a:ln>
            <a:solidFill>
              <a:srgbClr val="B23C00"/>
            </a:solidFill>
          </a:ln>
        </p:spPr>
        <p:txBody>
          <a:bodyPr wrap="none" rtlCol="0">
            <a:spAutoFit/>
          </a:bodyPr>
          <a:lstStyle/>
          <a:p>
            <a:r>
              <a:rPr lang="en-US" dirty="0">
                <a:solidFill>
                  <a:srgbClr val="C00000"/>
                </a:solidFill>
              </a:rPr>
              <a:t>35 points</a:t>
            </a:r>
          </a:p>
        </p:txBody>
      </p:sp>
    </p:spTree>
    <p:extLst>
      <p:ext uri="{BB962C8B-B14F-4D97-AF65-F5344CB8AC3E}">
        <p14:creationId xmlns:p14="http://schemas.microsoft.com/office/powerpoint/2010/main" val="336171190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descr="A diagram of a performance&#10;&#10;Description automatically generated">
            <a:extLst>
              <a:ext uri="{FF2B5EF4-FFF2-40B4-BE49-F238E27FC236}">
                <a16:creationId xmlns:a16="http://schemas.microsoft.com/office/drawing/2014/main" id="{7EB7B4E8-D998-77D7-14C9-FAA64766F799}"/>
              </a:ext>
            </a:extLst>
          </p:cNvPr>
          <p:cNvPicPr>
            <a:picLocks noChangeAspect="1"/>
          </p:cNvPicPr>
          <p:nvPr/>
        </p:nvPicPr>
        <p:blipFill>
          <a:blip r:embed="rId2"/>
          <a:stretch>
            <a:fillRect/>
          </a:stretch>
        </p:blipFill>
        <p:spPr>
          <a:xfrm>
            <a:off x="182928" y="1895018"/>
            <a:ext cx="7772400" cy="3471821"/>
          </a:xfrm>
          <a:prstGeom prst="rect">
            <a:avLst/>
          </a:prstGeom>
        </p:spPr>
      </p:pic>
      <p:sp>
        <p:nvSpPr>
          <p:cNvPr id="2" name="Title 1">
            <a:extLst>
              <a:ext uri="{FF2B5EF4-FFF2-40B4-BE49-F238E27FC236}">
                <a16:creationId xmlns:a16="http://schemas.microsoft.com/office/drawing/2014/main" id="{EA99E306-6D3E-9E82-31C7-3D6F175FAD4F}"/>
              </a:ext>
            </a:extLst>
          </p:cNvPr>
          <p:cNvSpPr>
            <a:spLocks noGrp="1"/>
          </p:cNvSpPr>
          <p:nvPr>
            <p:ph type="title"/>
          </p:nvPr>
        </p:nvSpPr>
        <p:spPr/>
        <p:txBody>
          <a:bodyPr/>
          <a:lstStyle/>
          <a:p>
            <a:r>
              <a:rPr lang="en-US" dirty="0"/>
              <a:t>Question #1 Solution</a:t>
            </a:r>
          </a:p>
        </p:txBody>
      </p:sp>
      <p:sp>
        <p:nvSpPr>
          <p:cNvPr id="4" name="Slide Number Placeholder 3">
            <a:extLst>
              <a:ext uri="{FF2B5EF4-FFF2-40B4-BE49-F238E27FC236}">
                <a16:creationId xmlns:a16="http://schemas.microsoft.com/office/drawing/2014/main" id="{48B8FF67-5249-D9CD-EA0E-68160F0854BC}"/>
              </a:ext>
            </a:extLst>
          </p:cNvPr>
          <p:cNvSpPr>
            <a:spLocks noGrp="1"/>
          </p:cNvSpPr>
          <p:nvPr>
            <p:ph type="sldNum" sz="quarter" idx="12"/>
          </p:nvPr>
        </p:nvSpPr>
        <p:spPr/>
        <p:txBody>
          <a:bodyPr/>
          <a:lstStyle/>
          <a:p>
            <a:fld id="{5E4F0376-0E54-9843-B673-E00D6670E830}" type="slidenum">
              <a:rPr lang="en-US" smtClean="0"/>
              <a:pPr/>
              <a:t>4</a:t>
            </a:fld>
            <a:endParaRPr lang="en-US" dirty="0"/>
          </a:p>
        </p:txBody>
      </p:sp>
      <p:sp>
        <p:nvSpPr>
          <p:cNvPr id="9" name="TextBox 8">
            <a:extLst>
              <a:ext uri="{FF2B5EF4-FFF2-40B4-BE49-F238E27FC236}">
                <a16:creationId xmlns:a16="http://schemas.microsoft.com/office/drawing/2014/main" id="{327F9DB9-AC41-483B-A5DB-470D44658083}"/>
              </a:ext>
            </a:extLst>
          </p:cNvPr>
          <p:cNvSpPr txBox="1"/>
          <p:nvPr/>
        </p:nvSpPr>
        <p:spPr>
          <a:xfrm>
            <a:off x="471020" y="1325903"/>
            <a:ext cx="3095151" cy="553998"/>
          </a:xfrm>
          <a:prstGeom prst="rect">
            <a:avLst/>
          </a:prstGeom>
          <a:solidFill>
            <a:schemeClr val="accent1">
              <a:lumMod val="20000"/>
              <a:lumOff val="80000"/>
            </a:schemeClr>
          </a:solidFill>
          <a:ln>
            <a:solidFill>
              <a:srgbClr val="0033CC"/>
            </a:solidFill>
          </a:ln>
        </p:spPr>
        <p:txBody>
          <a:bodyPr wrap="square" rtlCol="0">
            <a:spAutoFit/>
          </a:bodyPr>
          <a:lstStyle/>
          <a:p>
            <a:pPr marL="171450" indent="-171450" algn="l">
              <a:buFont typeface="Arial" panose="020B0604020202020204" pitchFamily="34" charset="0"/>
              <a:buChar char="•"/>
            </a:pPr>
            <a:r>
              <a:rPr lang="en-US" sz="1000" b="0" i="0" u="none" strike="noStrike" dirty="0">
                <a:solidFill>
                  <a:srgbClr val="0033CC"/>
                </a:solidFill>
                <a:effectLst/>
                <a:latin typeface="+mn-lt"/>
              </a:rPr>
              <a:t>Each </a:t>
            </a:r>
            <a:r>
              <a:rPr lang="en-US" sz="1000" b="1" i="0" u="none" strike="noStrike" dirty="0">
                <a:solidFill>
                  <a:srgbClr val="0033CC"/>
                </a:solidFill>
                <a:effectLst/>
                <a:latin typeface="+mn-lt"/>
              </a:rPr>
              <a:t>concert</a:t>
            </a:r>
            <a:r>
              <a:rPr lang="en-US" sz="1000" b="0" i="0" u="none" strike="noStrike" dirty="0">
                <a:solidFill>
                  <a:srgbClr val="0033CC"/>
                </a:solidFill>
                <a:effectLst/>
                <a:latin typeface="+mn-lt"/>
              </a:rPr>
              <a:t> includes multiple </a:t>
            </a:r>
            <a:r>
              <a:rPr lang="en-US" sz="1000" b="1" i="0" u="none" strike="noStrike" dirty="0">
                <a:solidFill>
                  <a:srgbClr val="0033CC"/>
                </a:solidFill>
                <a:effectLst/>
                <a:latin typeface="+mn-lt"/>
              </a:rPr>
              <a:t>performances</a:t>
            </a:r>
            <a:r>
              <a:rPr lang="en-US" sz="1000" b="0" i="0" u="none" strike="noStrike" dirty="0">
                <a:solidFill>
                  <a:srgbClr val="0033CC"/>
                </a:solidFill>
                <a:effectLst/>
                <a:latin typeface="+mn-lt"/>
              </a:rPr>
              <a:t>.</a:t>
            </a:r>
          </a:p>
          <a:p>
            <a:pPr marL="171450" indent="-171450" algn="l">
              <a:buFont typeface="Arial" panose="020B0604020202020204" pitchFamily="34" charset="0"/>
              <a:buChar char="•"/>
            </a:pPr>
            <a:r>
              <a:rPr lang="en-US" sz="1000" dirty="0">
                <a:solidFill>
                  <a:srgbClr val="0033CC"/>
                </a:solidFill>
                <a:latin typeface="+mn-lt"/>
              </a:rPr>
              <a:t>Each </a:t>
            </a:r>
            <a:r>
              <a:rPr lang="en-US" sz="1000" b="1" dirty="0">
                <a:solidFill>
                  <a:srgbClr val="0033CC"/>
                </a:solidFill>
                <a:latin typeface="+mn-lt"/>
              </a:rPr>
              <a:t>performance</a:t>
            </a:r>
            <a:r>
              <a:rPr lang="en-US" sz="1000" dirty="0">
                <a:solidFill>
                  <a:srgbClr val="0033CC"/>
                </a:solidFill>
                <a:latin typeface="+mn-lt"/>
              </a:rPr>
              <a:t> is included by one </a:t>
            </a:r>
            <a:r>
              <a:rPr lang="en-US" sz="1000" b="1" dirty="0">
                <a:solidFill>
                  <a:srgbClr val="0033CC"/>
                </a:solidFill>
                <a:latin typeface="+mn-lt"/>
              </a:rPr>
              <a:t>venue</a:t>
            </a:r>
            <a:r>
              <a:rPr lang="en-US" sz="1000" dirty="0">
                <a:solidFill>
                  <a:srgbClr val="0033CC"/>
                </a:solidFill>
                <a:latin typeface="+mn-lt"/>
              </a:rPr>
              <a:t>.</a:t>
            </a:r>
            <a:endParaRPr lang="en-US" sz="1000" b="0" i="0" u="none" strike="noStrike" dirty="0">
              <a:solidFill>
                <a:srgbClr val="0033CC"/>
              </a:solidFill>
              <a:effectLst/>
              <a:latin typeface="+mn-lt"/>
            </a:endParaRPr>
          </a:p>
          <a:p>
            <a:pPr marL="171450" indent="-171450" algn="l">
              <a:buFont typeface="Arial" panose="020B0604020202020204" pitchFamily="34" charset="0"/>
              <a:buChar char="•"/>
            </a:pPr>
            <a:r>
              <a:rPr lang="en-US" sz="1000" dirty="0">
                <a:solidFill>
                  <a:srgbClr val="0033CC"/>
                </a:solidFill>
                <a:latin typeface="+mn-lt"/>
              </a:rPr>
              <a:t>This is a </a:t>
            </a:r>
            <a:r>
              <a:rPr lang="en-US" sz="1000" u="sng" dirty="0">
                <a:solidFill>
                  <a:srgbClr val="0033CC"/>
                </a:solidFill>
                <a:latin typeface="+mn-lt"/>
              </a:rPr>
              <a:t>one-to-many</a:t>
            </a:r>
            <a:r>
              <a:rPr lang="en-US" sz="1000" dirty="0">
                <a:solidFill>
                  <a:srgbClr val="0033CC"/>
                </a:solidFill>
                <a:latin typeface="+mn-lt"/>
              </a:rPr>
              <a:t> relationship.</a:t>
            </a:r>
            <a:endParaRPr lang="en-US" sz="1000" b="0" i="0" u="none" strike="noStrike" dirty="0">
              <a:solidFill>
                <a:srgbClr val="0033CC"/>
              </a:solidFill>
              <a:effectLst/>
              <a:latin typeface="+mn-lt"/>
            </a:endParaRPr>
          </a:p>
        </p:txBody>
      </p:sp>
      <p:sp>
        <p:nvSpPr>
          <p:cNvPr id="10" name="TextBox 9">
            <a:extLst>
              <a:ext uri="{FF2B5EF4-FFF2-40B4-BE49-F238E27FC236}">
                <a16:creationId xmlns:a16="http://schemas.microsoft.com/office/drawing/2014/main" id="{BC8ACA67-07CF-8605-93B4-1F9FF1C37117}"/>
              </a:ext>
            </a:extLst>
          </p:cNvPr>
          <p:cNvSpPr txBox="1"/>
          <p:nvPr/>
        </p:nvSpPr>
        <p:spPr>
          <a:xfrm>
            <a:off x="4389122" y="1333868"/>
            <a:ext cx="3022650" cy="553998"/>
          </a:xfrm>
          <a:prstGeom prst="rect">
            <a:avLst/>
          </a:prstGeom>
          <a:solidFill>
            <a:schemeClr val="accent1">
              <a:lumMod val="20000"/>
              <a:lumOff val="80000"/>
            </a:schemeClr>
          </a:solidFill>
          <a:ln>
            <a:solidFill>
              <a:srgbClr val="0033CC"/>
            </a:solidFill>
          </a:ln>
        </p:spPr>
        <p:txBody>
          <a:bodyPr wrap="square" rtlCol="0">
            <a:spAutoFit/>
          </a:bodyPr>
          <a:lstStyle/>
          <a:p>
            <a:pPr marL="171450" indent="-171450" algn="l">
              <a:buFont typeface="Arial" panose="020B0604020202020204" pitchFamily="34" charset="0"/>
              <a:buChar char="•"/>
            </a:pPr>
            <a:r>
              <a:rPr lang="en-US" sz="1000" dirty="0">
                <a:solidFill>
                  <a:srgbClr val="0033CC"/>
                </a:solidFill>
                <a:latin typeface="+mn-lt"/>
              </a:rPr>
              <a:t>Each </a:t>
            </a:r>
            <a:r>
              <a:rPr lang="en-US" sz="1000" b="1" dirty="0">
                <a:solidFill>
                  <a:srgbClr val="0033CC"/>
                </a:solidFill>
                <a:latin typeface="+mn-lt"/>
              </a:rPr>
              <a:t>performance</a:t>
            </a:r>
            <a:r>
              <a:rPr lang="en-US" sz="1000" dirty="0">
                <a:solidFill>
                  <a:srgbClr val="0033CC"/>
                </a:solidFill>
                <a:latin typeface="+mn-lt"/>
              </a:rPr>
              <a:t> is the singing of a </a:t>
            </a:r>
            <a:r>
              <a:rPr lang="en-US" sz="1000" b="1" dirty="0">
                <a:solidFill>
                  <a:srgbClr val="0033CC"/>
                </a:solidFill>
                <a:latin typeface="+mn-lt"/>
              </a:rPr>
              <a:t>song</a:t>
            </a:r>
            <a:r>
              <a:rPr lang="en-US" sz="1000" dirty="0">
                <a:solidFill>
                  <a:srgbClr val="0033CC"/>
                </a:solidFill>
                <a:latin typeface="+mn-lt"/>
              </a:rPr>
              <a:t>.</a:t>
            </a:r>
          </a:p>
          <a:p>
            <a:pPr marL="171450" indent="-171450" algn="l">
              <a:buFont typeface="Arial" panose="020B0604020202020204" pitchFamily="34" charset="0"/>
              <a:buChar char="•"/>
            </a:pPr>
            <a:r>
              <a:rPr lang="en-US" sz="1000" b="0" i="0" u="none" strike="noStrike" dirty="0">
                <a:solidFill>
                  <a:srgbClr val="0033CC"/>
                </a:solidFill>
                <a:effectLst/>
                <a:latin typeface="+mn-lt"/>
              </a:rPr>
              <a:t>A </a:t>
            </a:r>
            <a:r>
              <a:rPr lang="en-US" sz="1000" b="1" i="0" u="none" strike="noStrike" dirty="0">
                <a:solidFill>
                  <a:srgbClr val="0033CC"/>
                </a:solidFill>
                <a:effectLst/>
                <a:latin typeface="+mn-lt"/>
              </a:rPr>
              <a:t>song</a:t>
            </a:r>
            <a:r>
              <a:rPr lang="en-US" sz="1000" b="0" i="0" u="none" strike="noStrike" dirty="0">
                <a:solidFill>
                  <a:srgbClr val="0033CC"/>
                </a:solidFill>
                <a:effectLst/>
                <a:latin typeface="+mn-lt"/>
              </a:rPr>
              <a:t> can be </a:t>
            </a:r>
            <a:r>
              <a:rPr lang="en-US" sz="1000" b="1" i="0" u="none" strike="noStrike" dirty="0">
                <a:solidFill>
                  <a:srgbClr val="0033CC"/>
                </a:solidFill>
                <a:effectLst/>
                <a:latin typeface="+mn-lt"/>
              </a:rPr>
              <a:t>performed</a:t>
            </a:r>
            <a:r>
              <a:rPr lang="en-US" sz="1000" b="0" i="0" u="none" strike="noStrike" dirty="0">
                <a:solidFill>
                  <a:srgbClr val="0033CC"/>
                </a:solidFill>
                <a:effectLst/>
                <a:latin typeface="+mn-lt"/>
              </a:rPr>
              <a:t> zero or more times.</a:t>
            </a:r>
          </a:p>
          <a:p>
            <a:pPr marL="171450" indent="-171450" algn="l">
              <a:buFont typeface="Arial" panose="020B0604020202020204" pitchFamily="34" charset="0"/>
              <a:buChar char="•"/>
            </a:pPr>
            <a:r>
              <a:rPr lang="en-US" sz="1000" dirty="0">
                <a:solidFill>
                  <a:srgbClr val="0033CC"/>
                </a:solidFill>
                <a:latin typeface="+mn-lt"/>
              </a:rPr>
              <a:t>This is a </a:t>
            </a:r>
            <a:r>
              <a:rPr lang="en-US" sz="1000" u="sng" dirty="0">
                <a:solidFill>
                  <a:srgbClr val="0033CC"/>
                </a:solidFill>
                <a:latin typeface="+mn-lt"/>
              </a:rPr>
              <a:t>one-to-many</a:t>
            </a:r>
            <a:r>
              <a:rPr lang="en-US" sz="1000" dirty="0">
                <a:solidFill>
                  <a:srgbClr val="0033CC"/>
                </a:solidFill>
                <a:latin typeface="+mn-lt"/>
              </a:rPr>
              <a:t> relationship.</a:t>
            </a:r>
            <a:endParaRPr lang="en-US" sz="1000" b="0" i="0" u="none" strike="noStrike" dirty="0">
              <a:solidFill>
                <a:srgbClr val="0033CC"/>
              </a:solidFill>
              <a:effectLst/>
              <a:latin typeface="+mn-lt"/>
            </a:endParaRPr>
          </a:p>
        </p:txBody>
      </p:sp>
      <p:sp>
        <p:nvSpPr>
          <p:cNvPr id="11" name="TextBox 10">
            <a:extLst>
              <a:ext uri="{FF2B5EF4-FFF2-40B4-BE49-F238E27FC236}">
                <a16:creationId xmlns:a16="http://schemas.microsoft.com/office/drawing/2014/main" id="{C223CD42-5D77-EA93-C704-F6FA14232AD4}"/>
              </a:ext>
            </a:extLst>
          </p:cNvPr>
          <p:cNvSpPr txBox="1"/>
          <p:nvPr/>
        </p:nvSpPr>
        <p:spPr>
          <a:xfrm>
            <a:off x="6187460" y="3342666"/>
            <a:ext cx="2590734" cy="1477328"/>
          </a:xfrm>
          <a:prstGeom prst="rect">
            <a:avLst/>
          </a:prstGeom>
          <a:solidFill>
            <a:schemeClr val="accent1">
              <a:lumMod val="20000"/>
              <a:lumOff val="80000"/>
            </a:schemeClr>
          </a:solidFill>
          <a:ln>
            <a:solidFill>
              <a:srgbClr val="0033CC"/>
            </a:solidFill>
          </a:ln>
        </p:spPr>
        <p:txBody>
          <a:bodyPr wrap="square" rtlCol="0">
            <a:spAutoFit/>
          </a:bodyPr>
          <a:lstStyle/>
          <a:p>
            <a:pPr marL="171450" indent="-171450">
              <a:buFont typeface="Arial" panose="020B0604020202020204" pitchFamily="34" charset="0"/>
              <a:buChar char="•"/>
            </a:pPr>
            <a:r>
              <a:rPr lang="en-US" sz="1000" dirty="0">
                <a:solidFill>
                  <a:srgbClr val="0033CC"/>
                </a:solidFill>
                <a:latin typeface="+mn-lt"/>
              </a:rPr>
              <a:t>Since </a:t>
            </a:r>
            <a:r>
              <a:rPr lang="en-US" sz="1000" b="1" dirty="0">
                <a:solidFill>
                  <a:srgbClr val="0033CC"/>
                </a:solidFill>
                <a:latin typeface="+mn-lt"/>
              </a:rPr>
              <a:t>performance</a:t>
            </a:r>
            <a:r>
              <a:rPr lang="en-US" sz="1000" dirty="0">
                <a:solidFill>
                  <a:srgbClr val="0033CC"/>
                </a:solidFill>
                <a:latin typeface="+mn-lt"/>
              </a:rPr>
              <a:t> is a weak entity, besides its partial keys </a:t>
            </a:r>
            <a:r>
              <a:rPr lang="en-US" sz="1000" b="1" dirty="0">
                <a:solidFill>
                  <a:srgbClr val="0033CC"/>
                </a:solidFill>
                <a:latin typeface="+mn-lt"/>
              </a:rPr>
              <a:t>hour</a:t>
            </a:r>
            <a:r>
              <a:rPr lang="en-US" sz="1000" dirty="0">
                <a:solidFill>
                  <a:srgbClr val="0033CC"/>
                </a:solidFill>
                <a:latin typeface="+mn-lt"/>
              </a:rPr>
              <a:t> and </a:t>
            </a:r>
            <a:r>
              <a:rPr lang="en-US" sz="1000" b="1" dirty="0">
                <a:solidFill>
                  <a:srgbClr val="0033CC"/>
                </a:solidFill>
                <a:latin typeface="+mn-lt"/>
              </a:rPr>
              <a:t>minute</a:t>
            </a:r>
            <a:r>
              <a:rPr lang="en-US" sz="1000" dirty="0">
                <a:solidFill>
                  <a:srgbClr val="0033CC"/>
                </a:solidFill>
                <a:latin typeface="+mn-lt"/>
              </a:rPr>
              <a:t>, it needs the </a:t>
            </a:r>
            <a:r>
              <a:rPr lang="en-US" sz="1000" b="1" dirty="0" err="1">
                <a:solidFill>
                  <a:srgbClr val="0033CC"/>
                </a:solidFill>
                <a:latin typeface="+mn-lt"/>
              </a:rPr>
              <a:t>concert_id</a:t>
            </a:r>
            <a:r>
              <a:rPr lang="en-US" sz="1000" dirty="0">
                <a:solidFill>
                  <a:srgbClr val="0033CC"/>
                </a:solidFill>
                <a:latin typeface="+mn-lt"/>
              </a:rPr>
              <a:t> of its owner entity </a:t>
            </a:r>
            <a:r>
              <a:rPr lang="en-US" sz="1000" b="1" dirty="0">
                <a:solidFill>
                  <a:srgbClr val="0033CC"/>
                </a:solidFill>
                <a:latin typeface="+mn-lt"/>
              </a:rPr>
              <a:t>concert</a:t>
            </a:r>
            <a:r>
              <a:rPr lang="en-US" sz="1000" dirty="0">
                <a:solidFill>
                  <a:srgbClr val="0033CC"/>
                </a:solidFill>
                <a:latin typeface="+mn-lt"/>
              </a:rPr>
              <a:t> to uniquely identify each of its records.</a:t>
            </a:r>
          </a:p>
          <a:p>
            <a:pPr marL="171450" indent="-171450">
              <a:buFont typeface="Arial" panose="020B0604020202020204" pitchFamily="34" charset="0"/>
              <a:buChar char="•"/>
            </a:pPr>
            <a:endParaRPr lang="en-US" sz="800" dirty="0">
              <a:solidFill>
                <a:srgbClr val="0033CC"/>
              </a:solidFill>
              <a:latin typeface="+mn-lt"/>
            </a:endParaRPr>
          </a:p>
          <a:p>
            <a:pPr marL="171450" indent="-171450">
              <a:buFont typeface="Arial" panose="020B0604020202020204" pitchFamily="34" charset="0"/>
              <a:buChar char="•"/>
            </a:pPr>
            <a:r>
              <a:rPr lang="en-US" sz="1000" dirty="0">
                <a:solidFill>
                  <a:srgbClr val="0033CC"/>
                </a:solidFill>
              </a:rPr>
              <a:t>An alternative to making </a:t>
            </a:r>
            <a:r>
              <a:rPr lang="en-US" sz="1000" b="1" dirty="0">
                <a:solidFill>
                  <a:srgbClr val="0033CC"/>
                </a:solidFill>
              </a:rPr>
              <a:t>performance </a:t>
            </a:r>
            <a:r>
              <a:rPr lang="en-US" sz="1000" dirty="0">
                <a:solidFill>
                  <a:srgbClr val="0033CC"/>
                </a:solidFill>
              </a:rPr>
              <a:t>a weak entity is to give the entity its own regular unique attribute.</a:t>
            </a:r>
          </a:p>
        </p:txBody>
      </p:sp>
      <p:sp>
        <p:nvSpPr>
          <p:cNvPr id="6" name="TextBox 5">
            <a:extLst>
              <a:ext uri="{FF2B5EF4-FFF2-40B4-BE49-F238E27FC236}">
                <a16:creationId xmlns:a16="http://schemas.microsoft.com/office/drawing/2014/main" id="{3A474497-5C09-31F1-84D4-EA3D4450C1D6}"/>
              </a:ext>
            </a:extLst>
          </p:cNvPr>
          <p:cNvSpPr txBox="1"/>
          <p:nvPr/>
        </p:nvSpPr>
        <p:spPr>
          <a:xfrm>
            <a:off x="2926097" y="5338392"/>
            <a:ext cx="3474683" cy="707886"/>
          </a:xfrm>
          <a:prstGeom prst="rect">
            <a:avLst/>
          </a:prstGeom>
          <a:solidFill>
            <a:schemeClr val="accent1">
              <a:lumMod val="20000"/>
              <a:lumOff val="80000"/>
            </a:schemeClr>
          </a:solidFill>
          <a:ln>
            <a:solidFill>
              <a:srgbClr val="0033CC"/>
            </a:solidFill>
          </a:ln>
        </p:spPr>
        <p:txBody>
          <a:bodyPr wrap="square" rtlCol="0">
            <a:spAutoFit/>
          </a:bodyPr>
          <a:lstStyle/>
          <a:p>
            <a:pPr marL="171450" indent="-171450" algn="l">
              <a:buFont typeface="Arial" panose="020B0604020202020204" pitchFamily="34" charset="0"/>
              <a:buChar char="•"/>
            </a:pPr>
            <a:r>
              <a:rPr lang="en-US" sz="1000" dirty="0">
                <a:solidFill>
                  <a:srgbClr val="0033CC"/>
                </a:solidFill>
                <a:latin typeface="+mn-lt"/>
              </a:rPr>
              <a:t>A </a:t>
            </a:r>
            <a:r>
              <a:rPr lang="en-US" sz="1000" b="1" dirty="0">
                <a:solidFill>
                  <a:srgbClr val="0033CC"/>
                </a:solidFill>
                <a:latin typeface="+mn-lt"/>
              </a:rPr>
              <a:t>fan</a:t>
            </a:r>
            <a:r>
              <a:rPr lang="en-US" sz="1000" dirty="0">
                <a:solidFill>
                  <a:srgbClr val="0033CC"/>
                </a:solidFill>
                <a:latin typeface="+mn-lt"/>
              </a:rPr>
              <a:t> at a </a:t>
            </a:r>
            <a:r>
              <a:rPr lang="en-US" sz="1000" b="1" dirty="0">
                <a:solidFill>
                  <a:srgbClr val="0033CC"/>
                </a:solidFill>
                <a:latin typeface="+mn-lt"/>
              </a:rPr>
              <a:t>concert</a:t>
            </a:r>
            <a:r>
              <a:rPr lang="en-US" sz="1000" dirty="0">
                <a:solidFill>
                  <a:srgbClr val="0033CC"/>
                </a:solidFill>
                <a:latin typeface="+mn-lt"/>
              </a:rPr>
              <a:t> can review zero or more </a:t>
            </a:r>
            <a:r>
              <a:rPr lang="en-US" sz="1000" b="1" dirty="0">
                <a:solidFill>
                  <a:srgbClr val="0033CC"/>
                </a:solidFill>
                <a:latin typeface="+mn-lt"/>
              </a:rPr>
              <a:t>performances</a:t>
            </a:r>
            <a:r>
              <a:rPr lang="en-US" sz="1000" dirty="0">
                <a:solidFill>
                  <a:srgbClr val="0033CC"/>
                </a:solidFill>
                <a:latin typeface="+mn-lt"/>
              </a:rPr>
              <a:t> of songs.</a:t>
            </a:r>
            <a:endParaRPr lang="en-US" sz="1000" b="0" i="0" u="none" strike="noStrike" dirty="0">
              <a:solidFill>
                <a:srgbClr val="0033CC"/>
              </a:solidFill>
              <a:effectLst/>
              <a:latin typeface="+mn-lt"/>
            </a:endParaRPr>
          </a:p>
          <a:p>
            <a:pPr marL="171450" indent="-171450" algn="l">
              <a:buFont typeface="Arial" panose="020B0604020202020204" pitchFamily="34" charset="0"/>
              <a:buChar char="•"/>
            </a:pPr>
            <a:r>
              <a:rPr lang="en-US" sz="1000" dirty="0">
                <a:solidFill>
                  <a:srgbClr val="0033CC"/>
                </a:solidFill>
                <a:latin typeface="+mn-lt"/>
              </a:rPr>
              <a:t>A </a:t>
            </a:r>
            <a:r>
              <a:rPr lang="en-US" sz="1000" b="1" dirty="0">
                <a:solidFill>
                  <a:srgbClr val="0033CC"/>
                </a:solidFill>
                <a:latin typeface="+mn-lt"/>
              </a:rPr>
              <a:t>performance</a:t>
            </a:r>
            <a:r>
              <a:rPr lang="en-US" sz="1000" dirty="0">
                <a:solidFill>
                  <a:srgbClr val="0033CC"/>
                </a:solidFill>
                <a:latin typeface="+mn-lt"/>
              </a:rPr>
              <a:t> can be reviewed by zero or more </a:t>
            </a:r>
            <a:r>
              <a:rPr lang="en-US" sz="1000" b="1" dirty="0">
                <a:solidFill>
                  <a:srgbClr val="0033CC"/>
                </a:solidFill>
                <a:latin typeface="+mn-lt"/>
              </a:rPr>
              <a:t>fans</a:t>
            </a:r>
            <a:r>
              <a:rPr lang="en-US" sz="1000" dirty="0">
                <a:solidFill>
                  <a:srgbClr val="0033CC"/>
                </a:solidFill>
                <a:latin typeface="+mn-lt"/>
              </a:rPr>
              <a:t>.</a:t>
            </a:r>
          </a:p>
          <a:p>
            <a:pPr marL="171450" indent="-171450" algn="l">
              <a:buFont typeface="Arial" panose="020B0604020202020204" pitchFamily="34" charset="0"/>
              <a:buChar char="•"/>
            </a:pPr>
            <a:r>
              <a:rPr lang="en-US" sz="1000" b="0" i="0" u="none" strike="noStrike" dirty="0">
                <a:solidFill>
                  <a:srgbClr val="0033CC"/>
                </a:solidFill>
                <a:effectLst/>
                <a:latin typeface="+mn-lt"/>
              </a:rPr>
              <a:t>This is a </a:t>
            </a:r>
            <a:r>
              <a:rPr lang="en-US" sz="1000" b="0" i="0" u="sng" strike="noStrike" dirty="0">
                <a:solidFill>
                  <a:srgbClr val="0033CC"/>
                </a:solidFill>
                <a:effectLst/>
                <a:latin typeface="+mn-lt"/>
              </a:rPr>
              <a:t>many-to-many</a:t>
            </a:r>
            <a:r>
              <a:rPr lang="en-US" sz="1000" b="0" i="0" strike="noStrike" dirty="0">
                <a:solidFill>
                  <a:srgbClr val="0033CC"/>
                </a:solidFill>
                <a:effectLst/>
                <a:latin typeface="+mn-lt"/>
              </a:rPr>
              <a:t> </a:t>
            </a:r>
            <a:r>
              <a:rPr lang="en-US" sz="1000" b="0" i="0" u="none" strike="noStrike" dirty="0">
                <a:solidFill>
                  <a:srgbClr val="0033CC"/>
                </a:solidFill>
                <a:effectLst/>
                <a:latin typeface="+mn-lt"/>
              </a:rPr>
              <a:t>relationship.</a:t>
            </a:r>
          </a:p>
        </p:txBody>
      </p:sp>
      <p:sp>
        <p:nvSpPr>
          <p:cNvPr id="12" name="TextBox 11">
            <a:extLst>
              <a:ext uri="{FF2B5EF4-FFF2-40B4-BE49-F238E27FC236}">
                <a16:creationId xmlns:a16="http://schemas.microsoft.com/office/drawing/2014/main" id="{B7F736A7-4D47-B6D6-9F71-1DDC359AFDD8}"/>
              </a:ext>
            </a:extLst>
          </p:cNvPr>
          <p:cNvSpPr txBox="1"/>
          <p:nvPr/>
        </p:nvSpPr>
        <p:spPr>
          <a:xfrm>
            <a:off x="2246573" y="3256590"/>
            <a:ext cx="1607691" cy="1015663"/>
          </a:xfrm>
          <a:prstGeom prst="rect">
            <a:avLst/>
          </a:prstGeom>
          <a:solidFill>
            <a:schemeClr val="accent1">
              <a:lumMod val="20000"/>
              <a:lumOff val="80000"/>
            </a:schemeClr>
          </a:solidFill>
          <a:ln>
            <a:solidFill>
              <a:srgbClr val="0033CC"/>
            </a:solidFill>
          </a:ln>
        </p:spPr>
        <p:txBody>
          <a:bodyPr wrap="square" rtlCol="0">
            <a:spAutoFit/>
          </a:bodyPr>
          <a:lstStyle/>
          <a:p>
            <a:pPr marL="171450" indent="-171450">
              <a:buFont typeface="Arial" panose="020B0604020202020204" pitchFamily="34" charset="0"/>
              <a:buChar char="•"/>
            </a:pPr>
            <a:r>
              <a:rPr lang="en-US" sz="1000" dirty="0">
                <a:solidFill>
                  <a:srgbClr val="0033CC"/>
                </a:solidFill>
              </a:rPr>
              <a:t>A </a:t>
            </a:r>
            <a:r>
              <a:rPr lang="en-US" sz="1000" b="1" dirty="0">
                <a:solidFill>
                  <a:srgbClr val="0033CC"/>
                </a:solidFill>
              </a:rPr>
              <a:t>venue</a:t>
            </a:r>
            <a:r>
              <a:rPr lang="en-US" sz="1000" dirty="0">
                <a:solidFill>
                  <a:srgbClr val="0033CC"/>
                </a:solidFill>
              </a:rPr>
              <a:t> can hold multiple concerts.</a:t>
            </a:r>
          </a:p>
          <a:p>
            <a:pPr marL="171450" indent="-171450">
              <a:buFont typeface="Arial" panose="020B0604020202020204" pitchFamily="34" charset="0"/>
              <a:buChar char="•"/>
            </a:pPr>
            <a:r>
              <a:rPr lang="en-US" sz="1000" dirty="0">
                <a:solidFill>
                  <a:srgbClr val="0033CC"/>
                </a:solidFill>
              </a:rPr>
              <a:t>A </a:t>
            </a:r>
            <a:r>
              <a:rPr lang="en-US" sz="1000" b="1" dirty="0">
                <a:solidFill>
                  <a:srgbClr val="0033CC"/>
                </a:solidFill>
              </a:rPr>
              <a:t>concert</a:t>
            </a:r>
            <a:r>
              <a:rPr lang="en-US" sz="1000" dirty="0">
                <a:solidFill>
                  <a:srgbClr val="0033CC"/>
                </a:solidFill>
              </a:rPr>
              <a:t> is held at one </a:t>
            </a:r>
            <a:r>
              <a:rPr lang="en-US" sz="1000" b="1" dirty="0">
                <a:solidFill>
                  <a:srgbClr val="0033CC"/>
                </a:solidFill>
              </a:rPr>
              <a:t>venue</a:t>
            </a:r>
            <a:r>
              <a:rPr lang="en-US" sz="1000" dirty="0">
                <a:solidFill>
                  <a:srgbClr val="0033CC"/>
                </a:solidFill>
              </a:rPr>
              <a:t>.</a:t>
            </a:r>
          </a:p>
          <a:p>
            <a:pPr marL="171450" indent="-171450">
              <a:buFont typeface="Arial" panose="020B0604020202020204" pitchFamily="34" charset="0"/>
              <a:buChar char="•"/>
            </a:pPr>
            <a:r>
              <a:rPr lang="en-US" sz="1000" dirty="0">
                <a:solidFill>
                  <a:srgbClr val="0033CC"/>
                </a:solidFill>
              </a:rPr>
              <a:t>This a </a:t>
            </a:r>
            <a:r>
              <a:rPr lang="en-US" sz="1000" u="sng" dirty="0">
                <a:solidFill>
                  <a:srgbClr val="0033CC"/>
                </a:solidFill>
              </a:rPr>
              <a:t>one-to-many</a:t>
            </a:r>
            <a:r>
              <a:rPr lang="en-US" sz="1000" dirty="0">
                <a:solidFill>
                  <a:srgbClr val="0033CC"/>
                </a:solidFill>
              </a:rPr>
              <a:t> relationship.</a:t>
            </a:r>
          </a:p>
        </p:txBody>
      </p:sp>
    </p:spTree>
    <p:extLst>
      <p:ext uri="{BB962C8B-B14F-4D97-AF65-F5344CB8AC3E}">
        <p14:creationId xmlns:p14="http://schemas.microsoft.com/office/powerpoint/2010/main" val="190238734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46A74A-8379-A1F9-D89A-0E8B28ADBCD5}"/>
              </a:ext>
            </a:extLst>
          </p:cNvPr>
          <p:cNvSpPr>
            <a:spLocks noGrp="1"/>
          </p:cNvSpPr>
          <p:nvPr>
            <p:ph type="title"/>
          </p:nvPr>
        </p:nvSpPr>
        <p:spPr/>
        <p:txBody>
          <a:bodyPr/>
          <a:lstStyle/>
          <a:p>
            <a:r>
              <a:rPr lang="en-US" dirty="0"/>
              <a:t>Question #2</a:t>
            </a:r>
          </a:p>
        </p:txBody>
      </p:sp>
      <p:sp>
        <p:nvSpPr>
          <p:cNvPr id="3" name="Content Placeholder 2">
            <a:extLst>
              <a:ext uri="{FF2B5EF4-FFF2-40B4-BE49-F238E27FC236}">
                <a16:creationId xmlns:a16="http://schemas.microsoft.com/office/drawing/2014/main" id="{2780A001-D459-60D4-0D8A-A1C59E25910A}"/>
              </a:ext>
            </a:extLst>
          </p:cNvPr>
          <p:cNvSpPr>
            <a:spLocks noGrp="1"/>
          </p:cNvSpPr>
          <p:nvPr>
            <p:ph idx="1"/>
          </p:nvPr>
        </p:nvSpPr>
        <p:spPr/>
        <p:txBody>
          <a:bodyPr/>
          <a:lstStyle/>
          <a:p>
            <a:r>
              <a:rPr lang="en-US" dirty="0"/>
              <a:t>Use ERDPlus to automatically map your ER diagram to a relational schema. Edit the results of the mapping, as necessary. Move the components to minimize crossing lines.</a:t>
            </a:r>
          </a:p>
          <a:p>
            <a:pPr lvl="4"/>
            <a:endParaRPr lang="en-US" dirty="0"/>
          </a:p>
          <a:p>
            <a:r>
              <a:rPr lang="en-US" dirty="0"/>
              <a:t>You do </a:t>
            </a:r>
            <a:r>
              <a:rPr lang="en-US" u="sng" dirty="0"/>
              <a:t>not</a:t>
            </a:r>
            <a:r>
              <a:rPr lang="en-US" dirty="0"/>
              <a:t> need to populate the tables.</a:t>
            </a:r>
          </a:p>
        </p:txBody>
      </p:sp>
      <p:sp>
        <p:nvSpPr>
          <p:cNvPr id="4" name="Slide Number Placeholder 3">
            <a:extLst>
              <a:ext uri="{FF2B5EF4-FFF2-40B4-BE49-F238E27FC236}">
                <a16:creationId xmlns:a16="http://schemas.microsoft.com/office/drawing/2014/main" id="{65D558BA-B2DF-90E3-3C54-BE14580ABCF8}"/>
              </a:ext>
            </a:extLst>
          </p:cNvPr>
          <p:cNvSpPr>
            <a:spLocks noGrp="1"/>
          </p:cNvSpPr>
          <p:nvPr>
            <p:ph type="sldNum" sz="quarter" idx="12"/>
          </p:nvPr>
        </p:nvSpPr>
        <p:spPr/>
        <p:txBody>
          <a:bodyPr/>
          <a:lstStyle/>
          <a:p>
            <a:fld id="{5E4F0376-0E54-9843-B673-E00D6670E830}" type="slidenum">
              <a:rPr lang="en-US" smtClean="0"/>
              <a:pPr/>
              <a:t>5</a:t>
            </a:fld>
            <a:endParaRPr lang="en-US"/>
          </a:p>
        </p:txBody>
      </p:sp>
      <p:sp>
        <p:nvSpPr>
          <p:cNvPr id="5" name="TextBox 4">
            <a:extLst>
              <a:ext uri="{FF2B5EF4-FFF2-40B4-BE49-F238E27FC236}">
                <a16:creationId xmlns:a16="http://schemas.microsoft.com/office/drawing/2014/main" id="{B81D8738-DCAF-B78B-0033-C45A3675B6EE}"/>
              </a:ext>
            </a:extLst>
          </p:cNvPr>
          <p:cNvSpPr txBox="1"/>
          <p:nvPr/>
        </p:nvSpPr>
        <p:spPr>
          <a:xfrm>
            <a:off x="4063686" y="3977634"/>
            <a:ext cx="1016625" cy="338554"/>
          </a:xfrm>
          <a:prstGeom prst="rect">
            <a:avLst/>
          </a:prstGeom>
          <a:noFill/>
          <a:ln>
            <a:solidFill>
              <a:srgbClr val="B23C00"/>
            </a:solidFill>
          </a:ln>
        </p:spPr>
        <p:txBody>
          <a:bodyPr wrap="none" rtlCol="0">
            <a:spAutoFit/>
          </a:bodyPr>
          <a:lstStyle/>
          <a:p>
            <a:r>
              <a:rPr lang="en-US" dirty="0">
                <a:solidFill>
                  <a:srgbClr val="C00000"/>
                </a:solidFill>
              </a:rPr>
              <a:t>25 points</a:t>
            </a:r>
          </a:p>
        </p:txBody>
      </p:sp>
    </p:spTree>
    <p:extLst>
      <p:ext uri="{BB962C8B-B14F-4D97-AF65-F5344CB8AC3E}">
        <p14:creationId xmlns:p14="http://schemas.microsoft.com/office/powerpoint/2010/main" val="286504851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FB3CA6-3B88-B51C-9DE0-481C5AC4A4DE}"/>
              </a:ext>
            </a:extLst>
          </p:cNvPr>
          <p:cNvSpPr>
            <a:spLocks noGrp="1"/>
          </p:cNvSpPr>
          <p:nvPr>
            <p:ph type="title"/>
          </p:nvPr>
        </p:nvSpPr>
        <p:spPr/>
        <p:txBody>
          <a:bodyPr/>
          <a:lstStyle/>
          <a:p>
            <a:r>
              <a:rPr lang="en-US" dirty="0"/>
              <a:t>Question #2 Solution</a:t>
            </a:r>
          </a:p>
        </p:txBody>
      </p:sp>
      <p:sp>
        <p:nvSpPr>
          <p:cNvPr id="4" name="Slide Number Placeholder 3">
            <a:extLst>
              <a:ext uri="{FF2B5EF4-FFF2-40B4-BE49-F238E27FC236}">
                <a16:creationId xmlns:a16="http://schemas.microsoft.com/office/drawing/2014/main" id="{300C4957-7A7F-814A-5473-E4429BDAC61E}"/>
              </a:ext>
            </a:extLst>
          </p:cNvPr>
          <p:cNvSpPr>
            <a:spLocks noGrp="1"/>
          </p:cNvSpPr>
          <p:nvPr>
            <p:ph type="sldNum" sz="quarter" idx="12"/>
          </p:nvPr>
        </p:nvSpPr>
        <p:spPr/>
        <p:txBody>
          <a:bodyPr/>
          <a:lstStyle/>
          <a:p>
            <a:fld id="{5E4F0376-0E54-9843-B673-E00D6670E830}" type="slidenum">
              <a:rPr lang="en-US" smtClean="0"/>
              <a:pPr/>
              <a:t>6</a:t>
            </a:fld>
            <a:endParaRPr lang="en-US" dirty="0"/>
          </a:p>
        </p:txBody>
      </p:sp>
      <p:sp>
        <p:nvSpPr>
          <p:cNvPr id="11" name="TextBox 10">
            <a:extLst>
              <a:ext uri="{FF2B5EF4-FFF2-40B4-BE49-F238E27FC236}">
                <a16:creationId xmlns:a16="http://schemas.microsoft.com/office/drawing/2014/main" id="{17737305-103A-EE18-3B17-7E0BD17E629B}"/>
              </a:ext>
            </a:extLst>
          </p:cNvPr>
          <p:cNvSpPr txBox="1"/>
          <p:nvPr/>
        </p:nvSpPr>
        <p:spPr>
          <a:xfrm>
            <a:off x="1109585" y="4526268"/>
            <a:ext cx="6913605" cy="1077218"/>
          </a:xfrm>
          <a:prstGeom prst="rect">
            <a:avLst/>
          </a:prstGeom>
          <a:solidFill>
            <a:schemeClr val="accent1">
              <a:lumMod val="20000"/>
              <a:lumOff val="80000"/>
            </a:schemeClr>
          </a:solidFill>
          <a:ln>
            <a:solidFill>
              <a:srgbClr val="0033CC"/>
            </a:solidFill>
          </a:ln>
        </p:spPr>
        <p:txBody>
          <a:bodyPr wrap="square" rtlCol="0">
            <a:spAutoFit/>
          </a:bodyPr>
          <a:lstStyle/>
          <a:p>
            <a:pPr marL="285750" indent="-285750">
              <a:buFont typeface="Arial" panose="020B0604020202020204" pitchFamily="34" charset="0"/>
              <a:buChar char="•"/>
            </a:pPr>
            <a:r>
              <a:rPr lang="en-US" dirty="0">
                <a:solidFill>
                  <a:srgbClr val="0033CC"/>
                </a:solidFill>
              </a:rPr>
              <a:t>The automatic mapping generated </a:t>
            </a:r>
            <a:r>
              <a:rPr lang="en-US" b="1" dirty="0">
                <a:solidFill>
                  <a:srgbClr val="0033CC"/>
                </a:solidFill>
              </a:rPr>
              <a:t>rates</a:t>
            </a:r>
            <a:r>
              <a:rPr lang="en-US" dirty="0">
                <a:solidFill>
                  <a:srgbClr val="0033CC"/>
                </a:solidFill>
              </a:rPr>
              <a:t> as the linking table for the many-to-many relationship between the </a:t>
            </a:r>
            <a:r>
              <a:rPr lang="en-US" b="1" dirty="0">
                <a:solidFill>
                  <a:srgbClr val="0033CC"/>
                </a:solidFill>
              </a:rPr>
              <a:t>fan</a:t>
            </a:r>
            <a:r>
              <a:rPr lang="en-US" dirty="0">
                <a:solidFill>
                  <a:srgbClr val="0033CC"/>
                </a:solidFill>
              </a:rPr>
              <a:t> and </a:t>
            </a:r>
            <a:r>
              <a:rPr lang="en-US" b="1" dirty="0">
                <a:solidFill>
                  <a:srgbClr val="0033CC"/>
                </a:solidFill>
              </a:rPr>
              <a:t>performance</a:t>
            </a:r>
            <a:r>
              <a:rPr lang="en-US" dirty="0">
                <a:solidFill>
                  <a:srgbClr val="0033CC"/>
                </a:solidFill>
              </a:rPr>
              <a:t> entities.</a:t>
            </a:r>
          </a:p>
          <a:p>
            <a:pPr marL="285750" indent="-285750">
              <a:buFont typeface="Arial" panose="020B0604020202020204" pitchFamily="34" charset="0"/>
              <a:buChar char="•"/>
            </a:pPr>
            <a:r>
              <a:rPr lang="en-US" dirty="0">
                <a:solidFill>
                  <a:srgbClr val="0033CC"/>
                </a:solidFill>
              </a:rPr>
              <a:t>Table </a:t>
            </a:r>
            <a:r>
              <a:rPr lang="en-US" b="1" dirty="0">
                <a:solidFill>
                  <a:srgbClr val="0033CC"/>
                </a:solidFill>
              </a:rPr>
              <a:t>rates</a:t>
            </a:r>
            <a:r>
              <a:rPr lang="en-US" dirty="0">
                <a:solidFill>
                  <a:srgbClr val="0033CC"/>
                </a:solidFill>
              </a:rPr>
              <a:t> has a composite primary key consisting of the foreign keys </a:t>
            </a:r>
            <a:r>
              <a:rPr lang="en-US" b="1" dirty="0" err="1">
                <a:solidFill>
                  <a:srgbClr val="0033CC"/>
                </a:solidFill>
              </a:rPr>
              <a:t>fan_id</a:t>
            </a:r>
            <a:r>
              <a:rPr lang="en-US" dirty="0">
                <a:solidFill>
                  <a:srgbClr val="0033CC"/>
                </a:solidFill>
              </a:rPr>
              <a:t>, </a:t>
            </a:r>
            <a:r>
              <a:rPr lang="en-US" b="1" dirty="0" err="1">
                <a:solidFill>
                  <a:srgbClr val="0033CC"/>
                </a:solidFill>
              </a:rPr>
              <a:t>concert_id</a:t>
            </a:r>
            <a:r>
              <a:rPr lang="en-US" dirty="0">
                <a:solidFill>
                  <a:srgbClr val="0033CC"/>
                </a:solidFill>
              </a:rPr>
              <a:t>, </a:t>
            </a:r>
            <a:r>
              <a:rPr lang="en-US" b="1" dirty="0">
                <a:solidFill>
                  <a:srgbClr val="0033CC"/>
                </a:solidFill>
              </a:rPr>
              <a:t>hour</a:t>
            </a:r>
            <a:r>
              <a:rPr lang="en-US" dirty="0">
                <a:solidFill>
                  <a:srgbClr val="0033CC"/>
                </a:solidFill>
              </a:rPr>
              <a:t>, and </a:t>
            </a:r>
            <a:r>
              <a:rPr lang="en-US" b="1" dirty="0">
                <a:solidFill>
                  <a:srgbClr val="0033CC"/>
                </a:solidFill>
              </a:rPr>
              <a:t>minute</a:t>
            </a:r>
            <a:r>
              <a:rPr lang="en-US" dirty="0">
                <a:solidFill>
                  <a:srgbClr val="0033CC"/>
                </a:solidFill>
              </a:rPr>
              <a:t>.</a:t>
            </a:r>
          </a:p>
        </p:txBody>
      </p:sp>
      <p:pic>
        <p:nvPicPr>
          <p:cNvPr id="8" name="Picture 7" descr="A diagram of a concert&#10;&#10;Description automatically generated">
            <a:extLst>
              <a:ext uri="{FF2B5EF4-FFF2-40B4-BE49-F238E27FC236}">
                <a16:creationId xmlns:a16="http://schemas.microsoft.com/office/drawing/2014/main" id="{8E580614-CCB7-1D62-3AA1-55DE39A093FF}"/>
              </a:ext>
            </a:extLst>
          </p:cNvPr>
          <p:cNvPicPr>
            <a:picLocks noChangeAspect="1"/>
          </p:cNvPicPr>
          <p:nvPr/>
        </p:nvPicPr>
        <p:blipFill>
          <a:blip r:embed="rId2"/>
          <a:stretch>
            <a:fillRect/>
          </a:stretch>
        </p:blipFill>
        <p:spPr>
          <a:xfrm>
            <a:off x="680187" y="1320483"/>
            <a:ext cx="7772400" cy="2872630"/>
          </a:xfrm>
          <a:prstGeom prst="rect">
            <a:avLst/>
          </a:prstGeom>
        </p:spPr>
      </p:pic>
    </p:spTree>
    <p:extLst>
      <p:ext uri="{BB962C8B-B14F-4D97-AF65-F5344CB8AC3E}">
        <p14:creationId xmlns:p14="http://schemas.microsoft.com/office/powerpoint/2010/main" val="238876285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4E5E71-A167-FCF5-324D-3904A8BF3CF4}"/>
              </a:ext>
            </a:extLst>
          </p:cNvPr>
          <p:cNvSpPr>
            <a:spLocks noGrp="1"/>
          </p:cNvSpPr>
          <p:nvPr>
            <p:ph type="title"/>
          </p:nvPr>
        </p:nvSpPr>
        <p:spPr/>
        <p:txBody>
          <a:bodyPr/>
          <a:lstStyle/>
          <a:p>
            <a:r>
              <a:rPr lang="en-US" dirty="0"/>
              <a:t>Question #3</a:t>
            </a:r>
          </a:p>
        </p:txBody>
      </p:sp>
      <p:sp>
        <p:nvSpPr>
          <p:cNvPr id="3" name="Content Placeholder 2">
            <a:extLst>
              <a:ext uri="{FF2B5EF4-FFF2-40B4-BE49-F238E27FC236}">
                <a16:creationId xmlns:a16="http://schemas.microsoft.com/office/drawing/2014/main" id="{9F8B6430-B935-9AF5-E95E-9CFD478009D8}"/>
              </a:ext>
            </a:extLst>
          </p:cNvPr>
          <p:cNvSpPr>
            <a:spLocks noGrp="1"/>
          </p:cNvSpPr>
          <p:nvPr>
            <p:ph idx="1"/>
          </p:nvPr>
        </p:nvSpPr>
        <p:spPr>
          <a:xfrm>
            <a:off x="457200" y="1295401"/>
            <a:ext cx="8229600" cy="1859282"/>
          </a:xfrm>
        </p:spPr>
        <p:txBody>
          <a:bodyPr/>
          <a:lstStyle/>
          <a:p>
            <a:r>
              <a:rPr lang="en-US" sz="1800" b="0" i="0" u="none" strike="noStrike" dirty="0">
                <a:solidFill>
                  <a:srgbClr val="2D3B45"/>
                </a:solidFill>
                <a:effectLst/>
                <a:latin typeface="Lato Extended"/>
              </a:rPr>
              <a:t>Write an SQL query to answer: Which fans attended Tayloe’s concerts at Levi’s Stadium and reviewed her performances? For each fan who posted reviews, display the fan’s id and name, </a:t>
            </a:r>
            <a:r>
              <a:rPr lang="en-US" sz="1800" dirty="0">
                <a:solidFill>
                  <a:srgbClr val="2D3B45"/>
                </a:solidFill>
                <a:latin typeface="Lato Extended"/>
              </a:rPr>
              <a:t>which </a:t>
            </a:r>
            <a:r>
              <a:rPr lang="en-US" sz="1800" b="0" i="0" u="none" strike="noStrike" dirty="0">
                <a:solidFill>
                  <a:srgbClr val="2D3B45"/>
                </a:solidFill>
                <a:effectLst/>
                <a:latin typeface="Lato Extended"/>
              </a:rPr>
              <a:t>concerts the fan attended, the song titles and starting times of the performances the fan reviewed, and the rating the fan gave each performance.  Sort the results first by the fan’s name and then by the concert.</a:t>
            </a:r>
          </a:p>
        </p:txBody>
      </p:sp>
      <p:sp>
        <p:nvSpPr>
          <p:cNvPr id="4" name="Slide Number Placeholder 3">
            <a:extLst>
              <a:ext uri="{FF2B5EF4-FFF2-40B4-BE49-F238E27FC236}">
                <a16:creationId xmlns:a16="http://schemas.microsoft.com/office/drawing/2014/main" id="{D3DA8B05-60FF-1DD4-37DA-51D5BB455284}"/>
              </a:ext>
            </a:extLst>
          </p:cNvPr>
          <p:cNvSpPr>
            <a:spLocks noGrp="1"/>
          </p:cNvSpPr>
          <p:nvPr>
            <p:ph type="sldNum" sz="quarter" idx="12"/>
          </p:nvPr>
        </p:nvSpPr>
        <p:spPr/>
        <p:txBody>
          <a:bodyPr/>
          <a:lstStyle/>
          <a:p>
            <a:fld id="{5E4F0376-0E54-9843-B673-E00D6670E830}" type="slidenum">
              <a:rPr lang="en-US" smtClean="0"/>
              <a:pPr/>
              <a:t>7</a:t>
            </a:fld>
            <a:endParaRPr lang="en-US"/>
          </a:p>
        </p:txBody>
      </p:sp>
      <p:sp>
        <p:nvSpPr>
          <p:cNvPr id="5" name="TextBox 4">
            <a:extLst>
              <a:ext uri="{FF2B5EF4-FFF2-40B4-BE49-F238E27FC236}">
                <a16:creationId xmlns:a16="http://schemas.microsoft.com/office/drawing/2014/main" id="{3EBAD8D2-0154-1BCA-F4A9-700BE9CE54A2}"/>
              </a:ext>
            </a:extLst>
          </p:cNvPr>
          <p:cNvSpPr txBox="1"/>
          <p:nvPr/>
        </p:nvSpPr>
        <p:spPr>
          <a:xfrm>
            <a:off x="1643953" y="3154683"/>
            <a:ext cx="5856090" cy="2308324"/>
          </a:xfrm>
          <a:prstGeom prst="rect">
            <a:avLst/>
          </a:prstGeom>
          <a:solidFill>
            <a:schemeClr val="bg1">
              <a:lumMod val="95000"/>
            </a:schemeClr>
          </a:solidFill>
          <a:ln>
            <a:solidFill>
              <a:schemeClr val="bg1">
                <a:lumMod val="75000"/>
              </a:schemeClr>
            </a:solidFill>
          </a:ln>
        </p:spPr>
        <p:txBody>
          <a:bodyPr wrap="none" rtlCol="0">
            <a:spAutoFit/>
          </a:bodyPr>
          <a:lstStyle/>
          <a:p>
            <a:r>
              <a:rPr lang="en-US" sz="1200" b="1" dirty="0">
                <a:latin typeface="Courier New" panose="02070309020205020404" pitchFamily="49" charset="0"/>
                <a:cs typeface="Courier New" panose="02070309020205020404" pitchFamily="49" charset="0"/>
              </a:rPr>
              <a:t>SELECT </a:t>
            </a:r>
            <a:r>
              <a:rPr lang="en-US" sz="1200" b="1" dirty="0" err="1">
                <a:latin typeface="Courier New" panose="02070309020205020404" pitchFamily="49" charset="0"/>
                <a:cs typeface="Courier New" panose="02070309020205020404" pitchFamily="49" charset="0"/>
              </a:rPr>
              <a:t>fan.fan_id</a:t>
            </a:r>
            <a:r>
              <a:rPr lang="en-US" sz="1200" b="1" dirty="0">
                <a:latin typeface="Courier New" panose="02070309020205020404" pitchFamily="49" charset="0"/>
                <a:cs typeface="Courier New" panose="02070309020205020404" pitchFamily="49" charset="0"/>
              </a:rPr>
              <a:t>, </a:t>
            </a:r>
            <a:r>
              <a:rPr lang="en-US" sz="1200" b="1" dirty="0" err="1">
                <a:latin typeface="Courier New" panose="02070309020205020404" pitchFamily="49" charset="0"/>
                <a:cs typeface="Courier New" panose="02070309020205020404" pitchFamily="49" charset="0"/>
              </a:rPr>
              <a:t>fan.name</a:t>
            </a:r>
            <a:r>
              <a:rPr lang="en-US" sz="1200" b="1" dirty="0">
                <a:latin typeface="Courier New" panose="02070309020205020404" pitchFamily="49" charset="0"/>
                <a:cs typeface="Courier New" panose="02070309020205020404" pitchFamily="49" charset="0"/>
              </a:rPr>
              <a:t>, </a:t>
            </a:r>
            <a:r>
              <a:rPr lang="en-US" sz="1200" b="1" dirty="0" err="1">
                <a:latin typeface="Courier New" panose="02070309020205020404" pitchFamily="49" charset="0"/>
                <a:cs typeface="Courier New" panose="02070309020205020404" pitchFamily="49" charset="0"/>
              </a:rPr>
              <a:t>concert.concert_id</a:t>
            </a:r>
            <a:r>
              <a:rPr lang="en-US" sz="1200" b="1" dirty="0">
                <a:latin typeface="Courier New" panose="02070309020205020404" pitchFamily="49" charset="0"/>
                <a:cs typeface="Courier New" panose="02070309020205020404" pitchFamily="49" charset="0"/>
              </a:rPr>
              <a:t>, </a:t>
            </a:r>
            <a:r>
              <a:rPr lang="en-US" sz="1200" b="1" dirty="0" err="1">
                <a:latin typeface="Courier New" panose="02070309020205020404" pitchFamily="49" charset="0"/>
                <a:cs typeface="Courier New" panose="02070309020205020404" pitchFamily="49" charset="0"/>
              </a:rPr>
              <a:t>song.title</a:t>
            </a:r>
            <a:r>
              <a:rPr lang="en-US" sz="1200" b="1" dirty="0">
                <a:latin typeface="Courier New" panose="02070309020205020404" pitchFamily="49" charset="0"/>
                <a:cs typeface="Courier New" panose="02070309020205020404" pitchFamily="49" charset="0"/>
              </a:rPr>
              <a:t>, </a:t>
            </a:r>
          </a:p>
          <a:p>
            <a:r>
              <a:rPr lang="en-US" sz="1200" b="1" dirty="0">
                <a:latin typeface="Courier New" panose="02070309020205020404" pitchFamily="49" charset="0"/>
                <a:cs typeface="Courier New" panose="02070309020205020404" pitchFamily="49" charset="0"/>
              </a:rPr>
              <a:t>       </a:t>
            </a:r>
            <a:r>
              <a:rPr lang="en-US" sz="1200" b="1" dirty="0" err="1">
                <a:latin typeface="Courier New" panose="02070309020205020404" pitchFamily="49" charset="0"/>
                <a:cs typeface="Courier New" panose="02070309020205020404" pitchFamily="49" charset="0"/>
              </a:rPr>
              <a:t>performance.hour</a:t>
            </a:r>
            <a:r>
              <a:rPr lang="en-US" sz="1200" b="1" dirty="0">
                <a:latin typeface="Courier New" panose="02070309020205020404" pitchFamily="49" charset="0"/>
                <a:cs typeface="Courier New" panose="02070309020205020404" pitchFamily="49" charset="0"/>
              </a:rPr>
              <a:t>, </a:t>
            </a:r>
            <a:r>
              <a:rPr lang="en-US" sz="1200" b="1" dirty="0" err="1">
                <a:latin typeface="Courier New" panose="02070309020205020404" pitchFamily="49" charset="0"/>
                <a:cs typeface="Courier New" panose="02070309020205020404" pitchFamily="49" charset="0"/>
              </a:rPr>
              <a:t>performance.minute</a:t>
            </a:r>
            <a:r>
              <a:rPr lang="en-US" sz="1200" b="1" dirty="0">
                <a:latin typeface="Courier New" panose="02070309020205020404" pitchFamily="49" charset="0"/>
                <a:cs typeface="Courier New" panose="02070309020205020404" pitchFamily="49" charset="0"/>
              </a:rPr>
              <a:t>, </a:t>
            </a:r>
            <a:r>
              <a:rPr lang="en-US" sz="1200" b="1" dirty="0" err="1">
                <a:latin typeface="Courier New" panose="02070309020205020404" pitchFamily="49" charset="0"/>
                <a:cs typeface="Courier New" panose="02070309020205020404" pitchFamily="49" charset="0"/>
              </a:rPr>
              <a:t>rates.rating</a:t>
            </a:r>
            <a:endParaRPr lang="en-US" sz="1200" b="1" dirty="0">
              <a:latin typeface="Courier New" panose="02070309020205020404" pitchFamily="49" charset="0"/>
              <a:cs typeface="Courier New" panose="02070309020205020404" pitchFamily="49" charset="0"/>
            </a:endParaRPr>
          </a:p>
          <a:p>
            <a:r>
              <a:rPr lang="en-US" sz="1200" b="1" dirty="0">
                <a:latin typeface="Courier New" panose="02070309020205020404" pitchFamily="49" charset="0"/>
                <a:cs typeface="Courier New" panose="02070309020205020404" pitchFamily="49" charset="0"/>
              </a:rPr>
              <a:t>FROM fan, venue, concert, performance, song, rates</a:t>
            </a:r>
          </a:p>
          <a:p>
            <a:r>
              <a:rPr lang="en-US" sz="1200" b="1" dirty="0">
                <a:latin typeface="Courier New" panose="02070309020205020404" pitchFamily="49" charset="0"/>
                <a:cs typeface="Courier New" panose="02070309020205020404" pitchFamily="49" charset="0"/>
              </a:rPr>
              <a:t>WHERE </a:t>
            </a:r>
            <a:r>
              <a:rPr lang="en-US" sz="1200" b="1" dirty="0" err="1">
                <a:latin typeface="Courier New" panose="02070309020205020404" pitchFamily="49" charset="0"/>
                <a:cs typeface="Courier New" panose="02070309020205020404" pitchFamily="49" charset="0"/>
              </a:rPr>
              <a:t>venue.name</a:t>
            </a:r>
            <a:r>
              <a:rPr lang="en-US" sz="1200" b="1" dirty="0">
                <a:latin typeface="Courier New" panose="02070309020205020404" pitchFamily="49" charset="0"/>
                <a:cs typeface="Courier New" panose="02070309020205020404" pitchFamily="49" charset="0"/>
              </a:rPr>
              <a:t> = "Levi's Stadium"</a:t>
            </a:r>
          </a:p>
          <a:p>
            <a:r>
              <a:rPr lang="en-US" sz="1200" b="1" dirty="0">
                <a:latin typeface="Courier New" panose="02070309020205020404" pitchFamily="49" charset="0"/>
                <a:cs typeface="Courier New" panose="02070309020205020404" pitchFamily="49" charset="0"/>
              </a:rPr>
              <a:t>AND   </a:t>
            </a:r>
            <a:r>
              <a:rPr lang="en-US" sz="1200" b="1" dirty="0" err="1">
                <a:latin typeface="Courier New" panose="02070309020205020404" pitchFamily="49" charset="0"/>
                <a:cs typeface="Courier New" panose="02070309020205020404" pitchFamily="49" charset="0"/>
              </a:rPr>
              <a:t>venue.venue_id</a:t>
            </a:r>
            <a:r>
              <a:rPr lang="en-US" sz="1200" b="1" dirty="0">
                <a:latin typeface="Courier New" panose="02070309020205020404" pitchFamily="49" charset="0"/>
                <a:cs typeface="Courier New" panose="02070309020205020404" pitchFamily="49" charset="0"/>
              </a:rPr>
              <a:t> = </a:t>
            </a:r>
            <a:r>
              <a:rPr lang="en-US" sz="1200" b="1" dirty="0" err="1">
                <a:latin typeface="Courier New" panose="02070309020205020404" pitchFamily="49" charset="0"/>
                <a:cs typeface="Courier New" panose="02070309020205020404" pitchFamily="49" charset="0"/>
              </a:rPr>
              <a:t>concert.venue_id</a:t>
            </a:r>
            <a:endParaRPr lang="en-US" sz="1200" b="1" dirty="0">
              <a:latin typeface="Courier New" panose="02070309020205020404" pitchFamily="49" charset="0"/>
              <a:cs typeface="Courier New" panose="02070309020205020404" pitchFamily="49" charset="0"/>
            </a:endParaRPr>
          </a:p>
          <a:p>
            <a:r>
              <a:rPr lang="en-US" sz="1200" b="1" dirty="0">
                <a:latin typeface="Courier New" panose="02070309020205020404" pitchFamily="49" charset="0"/>
                <a:cs typeface="Courier New" panose="02070309020205020404" pitchFamily="49" charset="0"/>
              </a:rPr>
              <a:t>AND   </a:t>
            </a:r>
            <a:r>
              <a:rPr lang="en-US" sz="1200" b="1" dirty="0" err="1">
                <a:latin typeface="Courier New" panose="02070309020205020404" pitchFamily="49" charset="0"/>
                <a:cs typeface="Courier New" panose="02070309020205020404" pitchFamily="49" charset="0"/>
              </a:rPr>
              <a:t>concert.concert_id</a:t>
            </a:r>
            <a:r>
              <a:rPr lang="en-US" sz="1200" b="1" dirty="0">
                <a:latin typeface="Courier New" panose="02070309020205020404" pitchFamily="49" charset="0"/>
                <a:cs typeface="Courier New" panose="02070309020205020404" pitchFamily="49" charset="0"/>
              </a:rPr>
              <a:t> = </a:t>
            </a:r>
            <a:r>
              <a:rPr lang="en-US" sz="1200" b="1" dirty="0" err="1">
                <a:latin typeface="Courier New" panose="02070309020205020404" pitchFamily="49" charset="0"/>
                <a:cs typeface="Courier New" panose="02070309020205020404" pitchFamily="49" charset="0"/>
              </a:rPr>
              <a:t>rates.concert_id</a:t>
            </a:r>
            <a:endParaRPr lang="en-US" sz="1200" b="1" dirty="0">
              <a:latin typeface="Courier New" panose="02070309020205020404" pitchFamily="49" charset="0"/>
              <a:cs typeface="Courier New" panose="02070309020205020404" pitchFamily="49" charset="0"/>
            </a:endParaRPr>
          </a:p>
          <a:p>
            <a:r>
              <a:rPr lang="en-US" sz="1200" b="1" dirty="0">
                <a:latin typeface="Courier New" panose="02070309020205020404" pitchFamily="49" charset="0"/>
                <a:cs typeface="Courier New" panose="02070309020205020404" pitchFamily="49" charset="0"/>
              </a:rPr>
              <a:t>AND   </a:t>
            </a:r>
            <a:r>
              <a:rPr lang="en-US" sz="1200" b="1" dirty="0" err="1">
                <a:latin typeface="Courier New" panose="02070309020205020404" pitchFamily="49" charset="0"/>
                <a:cs typeface="Courier New" panose="02070309020205020404" pitchFamily="49" charset="0"/>
              </a:rPr>
              <a:t>concert.concert_id</a:t>
            </a:r>
            <a:r>
              <a:rPr lang="en-US" sz="1200" b="1" dirty="0">
                <a:latin typeface="Courier New" panose="02070309020205020404" pitchFamily="49" charset="0"/>
                <a:cs typeface="Courier New" panose="02070309020205020404" pitchFamily="49" charset="0"/>
              </a:rPr>
              <a:t> = </a:t>
            </a:r>
            <a:r>
              <a:rPr lang="en-US" sz="1200" b="1" dirty="0" err="1">
                <a:latin typeface="Courier New" panose="02070309020205020404" pitchFamily="49" charset="0"/>
                <a:cs typeface="Courier New" panose="02070309020205020404" pitchFamily="49" charset="0"/>
              </a:rPr>
              <a:t>performance.concert_id</a:t>
            </a:r>
            <a:endParaRPr lang="en-US" sz="1200" b="1" dirty="0">
              <a:latin typeface="Courier New" panose="02070309020205020404" pitchFamily="49" charset="0"/>
              <a:cs typeface="Courier New" panose="02070309020205020404" pitchFamily="49" charset="0"/>
            </a:endParaRPr>
          </a:p>
          <a:p>
            <a:r>
              <a:rPr lang="en-US" sz="1200" b="1" dirty="0">
                <a:latin typeface="Courier New" panose="02070309020205020404" pitchFamily="49" charset="0"/>
                <a:cs typeface="Courier New" panose="02070309020205020404" pitchFamily="49" charset="0"/>
              </a:rPr>
              <a:t>AND   </a:t>
            </a:r>
            <a:r>
              <a:rPr lang="en-US" sz="1200" b="1" dirty="0" err="1">
                <a:latin typeface="Courier New" panose="02070309020205020404" pitchFamily="49" charset="0"/>
                <a:cs typeface="Courier New" panose="02070309020205020404" pitchFamily="49" charset="0"/>
              </a:rPr>
              <a:t>performance.hour</a:t>
            </a:r>
            <a:r>
              <a:rPr lang="en-US" sz="1200" b="1" dirty="0">
                <a:latin typeface="Courier New" panose="02070309020205020404" pitchFamily="49" charset="0"/>
                <a:cs typeface="Courier New" panose="02070309020205020404" pitchFamily="49" charset="0"/>
              </a:rPr>
              <a:t> = </a:t>
            </a:r>
            <a:r>
              <a:rPr lang="en-US" sz="1200" b="1" dirty="0" err="1">
                <a:latin typeface="Courier New" panose="02070309020205020404" pitchFamily="49" charset="0"/>
                <a:cs typeface="Courier New" panose="02070309020205020404" pitchFamily="49" charset="0"/>
              </a:rPr>
              <a:t>rates.hour</a:t>
            </a:r>
            <a:endParaRPr lang="en-US" sz="1200" b="1" dirty="0">
              <a:latin typeface="Courier New" panose="02070309020205020404" pitchFamily="49" charset="0"/>
              <a:cs typeface="Courier New" panose="02070309020205020404" pitchFamily="49" charset="0"/>
            </a:endParaRPr>
          </a:p>
          <a:p>
            <a:r>
              <a:rPr lang="en-US" sz="1200" b="1" dirty="0">
                <a:latin typeface="Courier New" panose="02070309020205020404" pitchFamily="49" charset="0"/>
                <a:cs typeface="Courier New" panose="02070309020205020404" pitchFamily="49" charset="0"/>
              </a:rPr>
              <a:t>AND   </a:t>
            </a:r>
            <a:r>
              <a:rPr lang="en-US" sz="1200" b="1" dirty="0" err="1">
                <a:latin typeface="Courier New" panose="02070309020205020404" pitchFamily="49" charset="0"/>
                <a:cs typeface="Courier New" panose="02070309020205020404" pitchFamily="49" charset="0"/>
              </a:rPr>
              <a:t>performance.minute</a:t>
            </a:r>
            <a:r>
              <a:rPr lang="en-US" sz="1200" b="1" dirty="0">
                <a:latin typeface="Courier New" panose="02070309020205020404" pitchFamily="49" charset="0"/>
                <a:cs typeface="Courier New" panose="02070309020205020404" pitchFamily="49" charset="0"/>
              </a:rPr>
              <a:t> = </a:t>
            </a:r>
            <a:r>
              <a:rPr lang="en-US" sz="1200" b="1" dirty="0" err="1">
                <a:latin typeface="Courier New" panose="02070309020205020404" pitchFamily="49" charset="0"/>
                <a:cs typeface="Courier New" panose="02070309020205020404" pitchFamily="49" charset="0"/>
              </a:rPr>
              <a:t>rates.minute</a:t>
            </a:r>
            <a:endParaRPr lang="en-US" sz="1200" b="1" dirty="0">
              <a:latin typeface="Courier New" panose="02070309020205020404" pitchFamily="49" charset="0"/>
              <a:cs typeface="Courier New" panose="02070309020205020404" pitchFamily="49" charset="0"/>
            </a:endParaRPr>
          </a:p>
          <a:p>
            <a:r>
              <a:rPr lang="en-US" sz="1200" b="1" dirty="0">
                <a:latin typeface="Courier New" panose="02070309020205020404" pitchFamily="49" charset="0"/>
                <a:cs typeface="Courier New" panose="02070309020205020404" pitchFamily="49" charset="0"/>
              </a:rPr>
              <a:t>AND   </a:t>
            </a:r>
            <a:r>
              <a:rPr lang="en-US" sz="1200" b="1" dirty="0" err="1">
                <a:latin typeface="Courier New" panose="02070309020205020404" pitchFamily="49" charset="0"/>
                <a:cs typeface="Courier New" panose="02070309020205020404" pitchFamily="49" charset="0"/>
              </a:rPr>
              <a:t>rates.fan_id</a:t>
            </a:r>
            <a:r>
              <a:rPr lang="en-US" sz="1200" b="1" dirty="0">
                <a:latin typeface="Courier New" panose="02070309020205020404" pitchFamily="49" charset="0"/>
                <a:cs typeface="Courier New" panose="02070309020205020404" pitchFamily="49" charset="0"/>
              </a:rPr>
              <a:t> = </a:t>
            </a:r>
            <a:r>
              <a:rPr lang="en-US" sz="1200" b="1" dirty="0" err="1">
                <a:latin typeface="Courier New" panose="02070309020205020404" pitchFamily="49" charset="0"/>
                <a:cs typeface="Courier New" panose="02070309020205020404" pitchFamily="49" charset="0"/>
              </a:rPr>
              <a:t>fan.fan_id</a:t>
            </a:r>
            <a:endParaRPr lang="en-US" sz="1200" b="1" dirty="0">
              <a:latin typeface="Courier New" panose="02070309020205020404" pitchFamily="49" charset="0"/>
              <a:cs typeface="Courier New" panose="02070309020205020404" pitchFamily="49" charset="0"/>
            </a:endParaRPr>
          </a:p>
          <a:p>
            <a:r>
              <a:rPr lang="en-US" sz="1200" b="1" dirty="0">
                <a:latin typeface="Courier New" panose="02070309020205020404" pitchFamily="49" charset="0"/>
                <a:cs typeface="Courier New" panose="02070309020205020404" pitchFamily="49" charset="0"/>
              </a:rPr>
              <a:t>AND   </a:t>
            </a:r>
            <a:r>
              <a:rPr lang="en-US" sz="1200" b="1" dirty="0" err="1">
                <a:latin typeface="Courier New" panose="02070309020205020404" pitchFamily="49" charset="0"/>
                <a:cs typeface="Courier New" panose="02070309020205020404" pitchFamily="49" charset="0"/>
              </a:rPr>
              <a:t>performance.song_id</a:t>
            </a:r>
            <a:r>
              <a:rPr lang="en-US" sz="1200" b="1" dirty="0">
                <a:latin typeface="Courier New" panose="02070309020205020404" pitchFamily="49" charset="0"/>
                <a:cs typeface="Courier New" panose="02070309020205020404" pitchFamily="49" charset="0"/>
              </a:rPr>
              <a:t> = </a:t>
            </a:r>
            <a:r>
              <a:rPr lang="en-US" sz="1200" b="1" dirty="0" err="1">
                <a:latin typeface="Courier New" panose="02070309020205020404" pitchFamily="49" charset="0"/>
                <a:cs typeface="Courier New" panose="02070309020205020404" pitchFamily="49" charset="0"/>
              </a:rPr>
              <a:t>song.song_id</a:t>
            </a:r>
            <a:endParaRPr lang="en-US" sz="1200" b="1" dirty="0">
              <a:latin typeface="Courier New" panose="02070309020205020404" pitchFamily="49" charset="0"/>
              <a:cs typeface="Courier New" panose="02070309020205020404" pitchFamily="49" charset="0"/>
            </a:endParaRPr>
          </a:p>
          <a:p>
            <a:r>
              <a:rPr lang="en-US" sz="1200" b="1" dirty="0">
                <a:latin typeface="Courier New" panose="02070309020205020404" pitchFamily="49" charset="0"/>
                <a:cs typeface="Courier New" panose="02070309020205020404" pitchFamily="49" charset="0"/>
              </a:rPr>
              <a:t>ORDER BY </a:t>
            </a:r>
            <a:r>
              <a:rPr lang="en-US" sz="1200" b="1" dirty="0" err="1">
                <a:latin typeface="Courier New" panose="02070309020205020404" pitchFamily="49" charset="0"/>
                <a:cs typeface="Courier New" panose="02070309020205020404" pitchFamily="49" charset="0"/>
              </a:rPr>
              <a:t>fan.name</a:t>
            </a:r>
            <a:r>
              <a:rPr lang="en-US" sz="1200" b="1" dirty="0">
                <a:latin typeface="Courier New" panose="02070309020205020404" pitchFamily="49" charset="0"/>
                <a:cs typeface="Courier New" panose="02070309020205020404" pitchFamily="49" charset="0"/>
              </a:rPr>
              <a:t>, </a:t>
            </a:r>
            <a:r>
              <a:rPr lang="en-US" sz="1200" b="1" dirty="0" err="1">
                <a:latin typeface="Courier New" panose="02070309020205020404" pitchFamily="49" charset="0"/>
                <a:cs typeface="Courier New" panose="02070309020205020404" pitchFamily="49" charset="0"/>
              </a:rPr>
              <a:t>concert.concert_id</a:t>
            </a:r>
            <a:endParaRPr lang="en-US" sz="1200" b="1" dirty="0">
              <a:latin typeface="Courier New" panose="02070309020205020404" pitchFamily="49" charset="0"/>
              <a:cs typeface="Courier New" panose="02070309020205020404" pitchFamily="49" charset="0"/>
            </a:endParaRPr>
          </a:p>
        </p:txBody>
      </p:sp>
      <p:sp>
        <p:nvSpPr>
          <p:cNvPr id="6" name="TextBox 5">
            <a:extLst>
              <a:ext uri="{FF2B5EF4-FFF2-40B4-BE49-F238E27FC236}">
                <a16:creationId xmlns:a16="http://schemas.microsoft.com/office/drawing/2014/main" id="{39AECFA0-297F-8641-80FE-53CB103C28CD}"/>
              </a:ext>
            </a:extLst>
          </p:cNvPr>
          <p:cNvSpPr txBox="1"/>
          <p:nvPr/>
        </p:nvSpPr>
        <p:spPr>
          <a:xfrm>
            <a:off x="4063686" y="5623536"/>
            <a:ext cx="1016625" cy="338554"/>
          </a:xfrm>
          <a:prstGeom prst="rect">
            <a:avLst/>
          </a:prstGeom>
          <a:noFill/>
          <a:ln>
            <a:solidFill>
              <a:srgbClr val="B23C00"/>
            </a:solidFill>
          </a:ln>
        </p:spPr>
        <p:txBody>
          <a:bodyPr wrap="none" rtlCol="0">
            <a:spAutoFit/>
          </a:bodyPr>
          <a:lstStyle/>
          <a:p>
            <a:r>
              <a:rPr lang="en-US" dirty="0">
                <a:solidFill>
                  <a:srgbClr val="C00000"/>
                </a:solidFill>
              </a:rPr>
              <a:t>30 points</a:t>
            </a:r>
          </a:p>
        </p:txBody>
      </p:sp>
    </p:spTree>
    <p:extLst>
      <p:ext uri="{BB962C8B-B14F-4D97-AF65-F5344CB8AC3E}">
        <p14:creationId xmlns:p14="http://schemas.microsoft.com/office/powerpoint/2010/main" val="256603826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0AF3FA-2185-7921-4891-7328811D7026}"/>
              </a:ext>
            </a:extLst>
          </p:cNvPr>
          <p:cNvSpPr>
            <a:spLocks noGrp="1"/>
          </p:cNvSpPr>
          <p:nvPr>
            <p:ph type="title"/>
          </p:nvPr>
        </p:nvSpPr>
        <p:spPr/>
        <p:txBody>
          <a:bodyPr/>
          <a:lstStyle/>
          <a:p>
            <a:r>
              <a:rPr lang="en-US" dirty="0"/>
              <a:t>Question #4</a:t>
            </a:r>
          </a:p>
        </p:txBody>
      </p:sp>
      <p:sp>
        <p:nvSpPr>
          <p:cNvPr id="3" name="Content Placeholder 2">
            <a:extLst>
              <a:ext uri="{FF2B5EF4-FFF2-40B4-BE49-F238E27FC236}">
                <a16:creationId xmlns:a16="http://schemas.microsoft.com/office/drawing/2014/main" id="{E63A3250-7188-310E-67ED-B2B9CBD6869B}"/>
              </a:ext>
            </a:extLst>
          </p:cNvPr>
          <p:cNvSpPr>
            <a:spLocks noGrp="1"/>
          </p:cNvSpPr>
          <p:nvPr>
            <p:ph idx="1"/>
          </p:nvPr>
        </p:nvSpPr>
        <p:spPr>
          <a:xfrm>
            <a:off x="457200" y="1295401"/>
            <a:ext cx="8229600" cy="1767844"/>
          </a:xfrm>
        </p:spPr>
        <p:txBody>
          <a:bodyPr/>
          <a:lstStyle/>
          <a:p>
            <a:r>
              <a:rPr lang="en-US" dirty="0">
                <a:solidFill>
                  <a:srgbClr val="2D3B45"/>
                </a:solidFill>
                <a:latin typeface="Lato Extended"/>
              </a:rPr>
              <a:t>I</a:t>
            </a:r>
            <a:r>
              <a:rPr lang="en-US" b="0" i="0" u="none" strike="noStrike" dirty="0">
                <a:solidFill>
                  <a:srgbClr val="2D3B45"/>
                </a:solidFill>
                <a:effectLst/>
                <a:latin typeface="Lato Extended"/>
              </a:rPr>
              <a:t>n no more than 50 words, explain what you need do to resolve any </a:t>
            </a:r>
            <a:r>
              <a:rPr lang="en-US" b="1" i="0" u="none" strike="noStrike" dirty="0">
                <a:solidFill>
                  <a:srgbClr val="2D3B45"/>
                </a:solidFill>
                <a:effectLst/>
                <a:latin typeface="Lato Extended"/>
              </a:rPr>
              <a:t>partial functional dependencies</a:t>
            </a:r>
            <a:r>
              <a:rPr lang="en-US" b="0" i="0" u="none" strike="noStrike" dirty="0">
                <a:solidFill>
                  <a:srgbClr val="2D3B45"/>
                </a:solidFill>
                <a:effectLst/>
                <a:latin typeface="Lato Extended"/>
              </a:rPr>
              <a:t> when you </a:t>
            </a:r>
            <a:r>
              <a:rPr lang="en-US" b="1" i="0" u="none" strike="noStrike" dirty="0">
                <a:solidFill>
                  <a:srgbClr val="2D3B45"/>
                </a:solidFill>
                <a:effectLst/>
                <a:latin typeface="Lato Extended"/>
              </a:rPr>
              <a:t>normalize</a:t>
            </a:r>
            <a:r>
              <a:rPr lang="en-US" b="0" i="0" u="none" strike="noStrike" dirty="0">
                <a:solidFill>
                  <a:srgbClr val="2D3B45"/>
                </a:solidFill>
                <a:effectLst/>
                <a:latin typeface="Lato Extended"/>
              </a:rPr>
              <a:t> a relational table with a single-column primary key.</a:t>
            </a:r>
          </a:p>
        </p:txBody>
      </p:sp>
      <p:sp>
        <p:nvSpPr>
          <p:cNvPr id="4" name="Slide Number Placeholder 3">
            <a:extLst>
              <a:ext uri="{FF2B5EF4-FFF2-40B4-BE49-F238E27FC236}">
                <a16:creationId xmlns:a16="http://schemas.microsoft.com/office/drawing/2014/main" id="{2E290D95-A432-F97E-C50B-F0FD845B32DB}"/>
              </a:ext>
            </a:extLst>
          </p:cNvPr>
          <p:cNvSpPr>
            <a:spLocks noGrp="1"/>
          </p:cNvSpPr>
          <p:nvPr>
            <p:ph type="sldNum" sz="quarter" idx="12"/>
          </p:nvPr>
        </p:nvSpPr>
        <p:spPr/>
        <p:txBody>
          <a:bodyPr/>
          <a:lstStyle/>
          <a:p>
            <a:fld id="{5E4F0376-0E54-9843-B673-E00D6670E830}" type="slidenum">
              <a:rPr lang="en-US" smtClean="0"/>
              <a:pPr/>
              <a:t>8</a:t>
            </a:fld>
            <a:endParaRPr lang="en-US" dirty="0"/>
          </a:p>
        </p:txBody>
      </p:sp>
      <p:sp>
        <p:nvSpPr>
          <p:cNvPr id="6" name="TextBox 5">
            <a:extLst>
              <a:ext uri="{FF2B5EF4-FFF2-40B4-BE49-F238E27FC236}">
                <a16:creationId xmlns:a16="http://schemas.microsoft.com/office/drawing/2014/main" id="{18E9A02A-0AAC-CC10-22D3-8BB5658B9B20}"/>
              </a:ext>
            </a:extLst>
          </p:cNvPr>
          <p:cNvSpPr txBox="1"/>
          <p:nvPr/>
        </p:nvSpPr>
        <p:spPr>
          <a:xfrm>
            <a:off x="1577370" y="3154683"/>
            <a:ext cx="5989255" cy="1200329"/>
          </a:xfrm>
          <a:prstGeom prst="rect">
            <a:avLst/>
          </a:prstGeom>
          <a:noFill/>
          <a:ln>
            <a:solidFill>
              <a:schemeClr val="tx1"/>
            </a:solidFill>
          </a:ln>
        </p:spPr>
        <p:txBody>
          <a:bodyPr wrap="square" rtlCol="0">
            <a:spAutoFit/>
          </a:bodyPr>
          <a:lstStyle/>
          <a:p>
            <a:r>
              <a:rPr lang="en-US" sz="2400" dirty="0"/>
              <a:t>You need to do nothing. Partial functional dependencies can only occur if a relational table has a </a:t>
            </a:r>
            <a:r>
              <a:rPr lang="en-US" sz="2400" u="sng" dirty="0"/>
              <a:t>composite</a:t>
            </a:r>
            <a:r>
              <a:rPr lang="en-US" sz="2400" dirty="0"/>
              <a:t> primary key.</a:t>
            </a:r>
          </a:p>
        </p:txBody>
      </p:sp>
      <p:sp>
        <p:nvSpPr>
          <p:cNvPr id="7" name="TextBox 6">
            <a:extLst>
              <a:ext uri="{FF2B5EF4-FFF2-40B4-BE49-F238E27FC236}">
                <a16:creationId xmlns:a16="http://schemas.microsoft.com/office/drawing/2014/main" id="{6F81B36D-4B0D-7F3B-7C42-4BB7FD4DB09C}"/>
              </a:ext>
            </a:extLst>
          </p:cNvPr>
          <p:cNvSpPr txBox="1"/>
          <p:nvPr/>
        </p:nvSpPr>
        <p:spPr>
          <a:xfrm>
            <a:off x="4063686" y="4462031"/>
            <a:ext cx="1016625" cy="338554"/>
          </a:xfrm>
          <a:prstGeom prst="rect">
            <a:avLst/>
          </a:prstGeom>
          <a:noFill/>
          <a:ln>
            <a:solidFill>
              <a:srgbClr val="B23C00"/>
            </a:solidFill>
          </a:ln>
        </p:spPr>
        <p:txBody>
          <a:bodyPr wrap="none" rtlCol="0">
            <a:spAutoFit/>
          </a:bodyPr>
          <a:lstStyle/>
          <a:p>
            <a:r>
              <a:rPr lang="en-US" dirty="0">
                <a:solidFill>
                  <a:srgbClr val="C00000"/>
                </a:solidFill>
              </a:rPr>
              <a:t>10 points</a:t>
            </a:r>
          </a:p>
        </p:txBody>
      </p:sp>
      <p:pic>
        <p:nvPicPr>
          <p:cNvPr id="8" name="Picture 7" descr="A screenshot of a computer&#10;&#10;Description automatically generated">
            <a:extLst>
              <a:ext uri="{FF2B5EF4-FFF2-40B4-BE49-F238E27FC236}">
                <a16:creationId xmlns:a16="http://schemas.microsoft.com/office/drawing/2014/main" id="{E21BF12C-E6F3-EE9B-3DED-275DCC5AFB00}"/>
              </a:ext>
            </a:extLst>
          </p:cNvPr>
          <p:cNvPicPr>
            <a:picLocks noChangeAspect="1"/>
          </p:cNvPicPr>
          <p:nvPr/>
        </p:nvPicPr>
        <p:blipFill>
          <a:blip r:embed="rId2"/>
          <a:stretch>
            <a:fillRect/>
          </a:stretch>
        </p:blipFill>
        <p:spPr>
          <a:xfrm>
            <a:off x="1417351" y="4955065"/>
            <a:ext cx="6309291" cy="1215067"/>
          </a:xfrm>
          <a:prstGeom prst="rect">
            <a:avLst/>
          </a:prstGeom>
        </p:spPr>
      </p:pic>
      <p:sp>
        <p:nvSpPr>
          <p:cNvPr id="9" name="TextBox 8">
            <a:extLst>
              <a:ext uri="{FF2B5EF4-FFF2-40B4-BE49-F238E27FC236}">
                <a16:creationId xmlns:a16="http://schemas.microsoft.com/office/drawing/2014/main" id="{90527170-FBC7-8D48-BC70-87D35246884F}"/>
              </a:ext>
            </a:extLst>
          </p:cNvPr>
          <p:cNvSpPr txBox="1"/>
          <p:nvPr/>
        </p:nvSpPr>
        <p:spPr>
          <a:xfrm>
            <a:off x="7179339" y="5091159"/>
            <a:ext cx="774571" cy="430887"/>
          </a:xfrm>
          <a:prstGeom prst="rect">
            <a:avLst/>
          </a:prstGeom>
          <a:solidFill>
            <a:srgbClr val="008000"/>
          </a:solidFill>
        </p:spPr>
        <p:txBody>
          <a:bodyPr wrap="none" rtlCol="0">
            <a:spAutoFit/>
          </a:bodyPr>
          <a:lstStyle/>
          <a:p>
            <a:r>
              <a:rPr lang="en-US" sz="1100" dirty="0">
                <a:solidFill>
                  <a:srgbClr val="FFFF00"/>
                </a:solidFill>
              </a:rPr>
              <a:t>Sept.18</a:t>
            </a:r>
          </a:p>
          <a:p>
            <a:r>
              <a:rPr lang="en-US" sz="1100" dirty="0">
                <a:solidFill>
                  <a:srgbClr val="FFFF00"/>
                </a:solidFill>
              </a:rPr>
              <a:t>Slide #36</a:t>
            </a:r>
          </a:p>
        </p:txBody>
      </p:sp>
    </p:spTree>
    <p:extLst>
      <p:ext uri="{BB962C8B-B14F-4D97-AF65-F5344CB8AC3E}">
        <p14:creationId xmlns:p14="http://schemas.microsoft.com/office/powerpoint/2010/main" val="3689029091"/>
      </p:ext>
    </p:extLst>
  </p:cSld>
  <p:clrMapOvr>
    <a:masterClrMapping/>
  </p:clrMapOvr>
</p:sld>
</file>

<file path=ppt/theme/theme1.xml><?xml version="1.0" encoding="utf-8"?>
<a:theme xmlns:a="http://schemas.openxmlformats.org/drawingml/2006/main" name="Quadrant">
  <a:themeElements>
    <a:clrScheme name="Quadrant 2">
      <a:dk1>
        <a:srgbClr val="000000"/>
      </a:dk1>
      <a:lt1>
        <a:srgbClr val="FFFFFF"/>
      </a:lt1>
      <a:dk2>
        <a:srgbClr val="420000"/>
      </a:dk2>
      <a:lt2>
        <a:srgbClr val="660000"/>
      </a:lt2>
      <a:accent1>
        <a:srgbClr val="CCCC00"/>
      </a:accent1>
      <a:accent2>
        <a:srgbClr val="999966"/>
      </a:accent2>
      <a:accent3>
        <a:srgbClr val="FFFFFF"/>
      </a:accent3>
      <a:accent4>
        <a:srgbClr val="000000"/>
      </a:accent4>
      <a:accent5>
        <a:srgbClr val="E2E2AA"/>
      </a:accent5>
      <a:accent6>
        <a:srgbClr val="8A8A5C"/>
      </a:accent6>
      <a:hlink>
        <a:srgbClr val="996633"/>
      </a:hlink>
      <a:folHlink>
        <a:srgbClr val="993300"/>
      </a:folHlink>
    </a:clrScheme>
    <a:fontScheme name="Quadrant">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600" b="0" i="0" u="none" strike="noStrike" cap="none" normalizeH="0" baseline="0">
            <a:ln>
              <a:noFill/>
            </a:ln>
            <a:solidFill>
              <a:schemeClr val="tx1"/>
            </a:solidFill>
            <a:effectLst/>
            <a:latin typeface="Arial" charset="0"/>
            <a:ea typeface="ＭＳ Ｐゴシック"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600" b="0" i="0" u="none" strike="noStrike" cap="none" normalizeH="0" baseline="0">
            <a:ln>
              <a:noFill/>
            </a:ln>
            <a:solidFill>
              <a:schemeClr val="tx1"/>
            </a:solidFill>
            <a:effectLst/>
            <a:latin typeface="Arial" charset="0"/>
            <a:ea typeface="ＭＳ Ｐゴシック" charset="0"/>
          </a:defRPr>
        </a:defPPr>
      </a:lstStyle>
    </a:lnDef>
  </a:objectDefaults>
  <a:extraClrSchemeLst>
    <a:extraClrScheme>
      <a:clrScheme name="Quadrant 1">
        <a:dk1>
          <a:srgbClr val="5C5674"/>
        </a:dk1>
        <a:lt1>
          <a:srgbClr val="FFFFFF"/>
        </a:lt1>
        <a:dk2>
          <a:srgbClr val="85986A"/>
        </a:dk2>
        <a:lt2>
          <a:srgbClr val="FFFFFF"/>
        </a:lt2>
        <a:accent1>
          <a:srgbClr val="666633"/>
        </a:accent1>
        <a:accent2>
          <a:srgbClr val="ADC5B8"/>
        </a:accent2>
        <a:accent3>
          <a:srgbClr val="C2CAB9"/>
        </a:accent3>
        <a:accent4>
          <a:srgbClr val="DADADA"/>
        </a:accent4>
        <a:accent5>
          <a:srgbClr val="B8B8AD"/>
        </a:accent5>
        <a:accent6>
          <a:srgbClr val="9CB2A6"/>
        </a:accent6>
        <a:hlink>
          <a:srgbClr val="FFCC00"/>
        </a:hlink>
        <a:folHlink>
          <a:srgbClr val="FFFFCC"/>
        </a:folHlink>
      </a:clrScheme>
      <a:clrMap bg1="dk2" tx1="lt1" bg2="dk1" tx2="lt2" accent1="accent1" accent2="accent2" accent3="accent3" accent4="accent4" accent5="accent5" accent6="accent6" hlink="hlink" folHlink="folHlink"/>
    </a:extraClrScheme>
    <a:extraClrScheme>
      <a:clrScheme name="Quadrant 2">
        <a:dk1>
          <a:srgbClr val="000000"/>
        </a:dk1>
        <a:lt1>
          <a:srgbClr val="FFFFFF"/>
        </a:lt1>
        <a:dk2>
          <a:srgbClr val="420000"/>
        </a:dk2>
        <a:lt2>
          <a:srgbClr val="660000"/>
        </a:lt2>
        <a:accent1>
          <a:srgbClr val="CCCC00"/>
        </a:accent1>
        <a:accent2>
          <a:srgbClr val="999966"/>
        </a:accent2>
        <a:accent3>
          <a:srgbClr val="FFFFFF"/>
        </a:accent3>
        <a:accent4>
          <a:srgbClr val="000000"/>
        </a:accent4>
        <a:accent5>
          <a:srgbClr val="E2E2AA"/>
        </a:accent5>
        <a:accent6>
          <a:srgbClr val="8A8A5C"/>
        </a:accent6>
        <a:hlink>
          <a:srgbClr val="996633"/>
        </a:hlink>
        <a:folHlink>
          <a:srgbClr val="993300"/>
        </a:folHlink>
      </a:clrScheme>
      <a:clrMap bg1="lt1" tx1="dk1" bg2="lt2" tx2="dk2" accent1="accent1" accent2="accent2" accent3="accent3" accent4="accent4" accent5="accent5" accent6="accent6" hlink="hlink" folHlink="folHlink"/>
    </a:extraClrScheme>
    <a:extraClrScheme>
      <a:clrScheme name="Quadrant 3">
        <a:dk1>
          <a:srgbClr val="618052"/>
        </a:dk1>
        <a:lt1>
          <a:srgbClr val="FFFFE3"/>
        </a:lt1>
        <a:dk2>
          <a:srgbClr val="162E36"/>
        </a:dk2>
        <a:lt2>
          <a:srgbClr val="FFFFFF"/>
        </a:lt2>
        <a:accent1>
          <a:srgbClr val="336699"/>
        </a:accent1>
        <a:accent2>
          <a:srgbClr val="69888B"/>
        </a:accent2>
        <a:accent3>
          <a:srgbClr val="ABADAE"/>
        </a:accent3>
        <a:accent4>
          <a:srgbClr val="DADAC2"/>
        </a:accent4>
        <a:accent5>
          <a:srgbClr val="ADB8CA"/>
        </a:accent5>
        <a:accent6>
          <a:srgbClr val="5E7B7D"/>
        </a:accent6>
        <a:hlink>
          <a:srgbClr val="FFCC00"/>
        </a:hlink>
        <a:folHlink>
          <a:srgbClr val="FFFFCC"/>
        </a:folHlink>
      </a:clrScheme>
      <a:clrMap bg1="dk2" tx1="lt1" bg2="dk1" tx2="lt2" accent1="accent1" accent2="accent2" accent3="accent3" accent4="accent4" accent5="accent5" accent6="accent6" hlink="hlink" folHlink="folHlink"/>
    </a:extraClrScheme>
    <a:extraClrScheme>
      <a:clrScheme name="Quadrant 4">
        <a:dk1>
          <a:srgbClr val="000000"/>
        </a:dk1>
        <a:lt1>
          <a:srgbClr val="FFFFFF"/>
        </a:lt1>
        <a:dk2>
          <a:srgbClr val="000000"/>
        </a:dk2>
        <a:lt2>
          <a:srgbClr val="CC0000"/>
        </a:lt2>
        <a:accent1>
          <a:srgbClr val="FFCC00"/>
        </a:accent1>
        <a:accent2>
          <a:srgbClr val="3366CC"/>
        </a:accent2>
        <a:accent3>
          <a:srgbClr val="FFFFFF"/>
        </a:accent3>
        <a:accent4>
          <a:srgbClr val="000000"/>
        </a:accent4>
        <a:accent5>
          <a:srgbClr val="FFE2AA"/>
        </a:accent5>
        <a:accent6>
          <a:srgbClr val="2D5CB9"/>
        </a:accent6>
        <a:hlink>
          <a:srgbClr val="666699"/>
        </a:hlink>
        <a:folHlink>
          <a:srgbClr val="C0C0C0"/>
        </a:folHlink>
      </a:clrScheme>
      <a:clrMap bg1="lt1" tx1="dk1" bg2="lt2" tx2="dk2" accent1="accent1" accent2="accent2" accent3="accent3" accent4="accent4" accent5="accent5" accent6="accent6" hlink="hlink" folHlink="folHlink"/>
    </a:extraClrScheme>
    <a:extraClrScheme>
      <a:clrScheme name="Quadrant 5">
        <a:dk1>
          <a:srgbClr val="666699"/>
        </a:dk1>
        <a:lt1>
          <a:srgbClr val="FFFFFF"/>
        </a:lt1>
        <a:dk2>
          <a:srgbClr val="000033"/>
        </a:dk2>
        <a:lt2>
          <a:srgbClr val="FFFFFF"/>
        </a:lt2>
        <a:accent1>
          <a:srgbClr val="9966FF"/>
        </a:accent1>
        <a:accent2>
          <a:srgbClr val="CCCCFF"/>
        </a:accent2>
        <a:accent3>
          <a:srgbClr val="AAAAAD"/>
        </a:accent3>
        <a:accent4>
          <a:srgbClr val="DADADA"/>
        </a:accent4>
        <a:accent5>
          <a:srgbClr val="CAB8FF"/>
        </a:accent5>
        <a:accent6>
          <a:srgbClr val="B9B9E7"/>
        </a:accent6>
        <a:hlink>
          <a:srgbClr val="CCCC00"/>
        </a:hlink>
        <a:folHlink>
          <a:srgbClr val="CC9900"/>
        </a:folHlink>
      </a:clrScheme>
      <a:clrMap bg1="dk2" tx1="lt1" bg2="dk1" tx2="lt2" accent1="accent1" accent2="accent2" accent3="accent3" accent4="accent4" accent5="accent5" accent6="accent6" hlink="hlink" folHlink="folHlink"/>
    </a:extraClrScheme>
    <a:extraClrScheme>
      <a:clrScheme name="Quadrant 6">
        <a:dk1>
          <a:srgbClr val="000000"/>
        </a:dk1>
        <a:lt1>
          <a:srgbClr val="FFFFFF"/>
        </a:lt1>
        <a:dk2>
          <a:srgbClr val="000000"/>
        </a:dk2>
        <a:lt2>
          <a:srgbClr val="669966"/>
        </a:lt2>
        <a:accent1>
          <a:srgbClr val="CCCCFF"/>
        </a:accent1>
        <a:accent2>
          <a:srgbClr val="9999CC"/>
        </a:accent2>
        <a:accent3>
          <a:srgbClr val="FFFFFF"/>
        </a:accent3>
        <a:accent4>
          <a:srgbClr val="000000"/>
        </a:accent4>
        <a:accent5>
          <a:srgbClr val="E2E2FF"/>
        </a:accent5>
        <a:accent6>
          <a:srgbClr val="8A8AB9"/>
        </a:accent6>
        <a:hlink>
          <a:srgbClr val="000066"/>
        </a:hlink>
        <a:folHlink>
          <a:srgbClr val="333399"/>
        </a:folHlink>
      </a:clrScheme>
      <a:clrMap bg1="lt1" tx1="dk1" bg2="lt2" tx2="dk2" accent1="accent1" accent2="accent2" accent3="accent3" accent4="accent4" accent5="accent5" accent6="accent6" hlink="hlink" folHlink="folHlink"/>
    </a:extraClrScheme>
    <a:extraClrScheme>
      <a:clrScheme name="Quadrant 7">
        <a:dk1>
          <a:srgbClr val="0099CC"/>
        </a:dk1>
        <a:lt1>
          <a:srgbClr val="FFFFFF"/>
        </a:lt1>
        <a:dk2>
          <a:srgbClr val="000099"/>
        </a:dk2>
        <a:lt2>
          <a:srgbClr val="FFFFFF"/>
        </a:lt2>
        <a:accent1>
          <a:srgbClr val="0099CC"/>
        </a:accent1>
        <a:accent2>
          <a:srgbClr val="6600FF"/>
        </a:accent2>
        <a:accent3>
          <a:srgbClr val="AAAACA"/>
        </a:accent3>
        <a:accent4>
          <a:srgbClr val="DADADA"/>
        </a:accent4>
        <a:accent5>
          <a:srgbClr val="AACAE2"/>
        </a:accent5>
        <a:accent6>
          <a:srgbClr val="5C00E7"/>
        </a:accent6>
        <a:hlink>
          <a:srgbClr val="FFCC00"/>
        </a:hlink>
        <a:folHlink>
          <a:srgbClr val="00CCFF"/>
        </a:folHlink>
      </a:clrScheme>
      <a:clrMap bg1="dk2" tx1="lt1" bg2="dk1" tx2="lt2" accent1="accent1" accent2="accent2" accent3="accent3" accent4="accent4" accent5="accent5" accent6="accent6" hlink="hlink" folHlink="folHlink"/>
    </a:extraClrScheme>
    <a:extraClrScheme>
      <a:clrScheme name="Quadrant 8">
        <a:dk1>
          <a:srgbClr val="000033"/>
        </a:dk1>
        <a:lt1>
          <a:srgbClr val="FFFFFF"/>
        </a:lt1>
        <a:dk2>
          <a:srgbClr val="003366"/>
        </a:dk2>
        <a:lt2>
          <a:srgbClr val="275C6D"/>
        </a:lt2>
        <a:accent1>
          <a:srgbClr val="A7D2DF"/>
        </a:accent1>
        <a:accent2>
          <a:srgbClr val="108DA6"/>
        </a:accent2>
        <a:accent3>
          <a:srgbClr val="FFFFFF"/>
        </a:accent3>
        <a:accent4>
          <a:srgbClr val="00002A"/>
        </a:accent4>
        <a:accent5>
          <a:srgbClr val="D0E5EC"/>
        </a:accent5>
        <a:accent6>
          <a:srgbClr val="0D7F96"/>
        </a:accent6>
        <a:hlink>
          <a:srgbClr val="666699"/>
        </a:hlink>
        <a:folHlink>
          <a:srgbClr val="9999FF"/>
        </a:folHlink>
      </a:clrScheme>
      <a:clrMap bg1="lt1" tx1="dk1" bg2="lt2" tx2="dk2" accent1="accent1" accent2="accent2" accent3="accent3" accent4="accent4" accent5="accent5" accent6="accent6" hlink="hlink" folHlink="folHlink"/>
    </a:extraClrScheme>
    <a:extraClrScheme>
      <a:clrScheme name="Quadrant 9">
        <a:dk1>
          <a:srgbClr val="CC3300"/>
        </a:dk1>
        <a:lt1>
          <a:srgbClr val="FFFFFF"/>
        </a:lt1>
        <a:dk2>
          <a:srgbClr val="000000"/>
        </a:dk2>
        <a:lt2>
          <a:srgbClr val="FFFFCC"/>
        </a:lt2>
        <a:accent1>
          <a:srgbClr val="FF9900"/>
        </a:accent1>
        <a:accent2>
          <a:srgbClr val="993300"/>
        </a:accent2>
        <a:accent3>
          <a:srgbClr val="AAAAAA"/>
        </a:accent3>
        <a:accent4>
          <a:srgbClr val="DADADA"/>
        </a:accent4>
        <a:accent5>
          <a:srgbClr val="FFCAAA"/>
        </a:accent5>
        <a:accent6>
          <a:srgbClr val="8A2D00"/>
        </a:accent6>
        <a:hlink>
          <a:srgbClr val="CEC5A2"/>
        </a:hlink>
        <a:folHlink>
          <a:srgbClr val="DDDDDD"/>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Quadrant</Template>
  <TotalTime>57722</TotalTime>
  <Words>845</Words>
  <Application>Microsoft Macintosh PowerPoint</Application>
  <PresentationFormat>On-screen Show (4:3)</PresentationFormat>
  <Paragraphs>71</Paragraphs>
  <Slides>8</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8</vt:i4>
      </vt:variant>
    </vt:vector>
  </HeadingPairs>
  <TitlesOfParts>
    <vt:vector size="14" baseType="lpstr">
      <vt:lpstr>Arial</vt:lpstr>
      <vt:lpstr>Courier New</vt:lpstr>
      <vt:lpstr>Lato Extended</vt:lpstr>
      <vt:lpstr>Times New Roman</vt:lpstr>
      <vt:lpstr>Wingdings</vt:lpstr>
      <vt:lpstr>Quadrant</vt:lpstr>
      <vt:lpstr>DATA 225 Database Systems for Analytics Checkpoint 1 Solutions</vt:lpstr>
      <vt:lpstr>Database Requirements</vt:lpstr>
      <vt:lpstr>Question #1</vt:lpstr>
      <vt:lpstr>Question #1 Solution</vt:lpstr>
      <vt:lpstr>Question #2</vt:lpstr>
      <vt:lpstr>Question #2 Solution</vt:lpstr>
      <vt:lpstr>Question #3</vt:lpstr>
      <vt:lpstr>Question #4</vt:lpstr>
    </vt:vector>
  </TitlesOfParts>
  <Manager/>
  <Company>San Jose State University</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CS 46B: Introduction to Data Structures</dc:title>
  <dc:subject/>
  <dc:creator>Ronald Mak</dc:creator>
  <cp:keywords/>
  <dc:description/>
  <cp:lastModifiedBy>Ron Mak</cp:lastModifiedBy>
  <cp:revision>642</cp:revision>
  <dcterms:created xsi:type="dcterms:W3CDTF">2008-01-12T03:52:55Z</dcterms:created>
  <dcterms:modified xsi:type="dcterms:W3CDTF">2023-10-02T07:07:20Z</dcterms:modified>
  <cp:category/>
</cp:coreProperties>
</file>