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770" r:id="rId3"/>
    <p:sldId id="771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33CC"/>
    <a:srgbClr val="009051"/>
    <a:srgbClr val="B23C00"/>
    <a:srgbClr val="D5FC79"/>
    <a:srgbClr val="E1F5FF"/>
    <a:srgbClr val="C6DEFF"/>
    <a:srgbClr val="A12A03"/>
    <a:srgbClr val="66CCFF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8450" autoAdjust="0"/>
  </p:normalViewPr>
  <p:slideViewPr>
    <p:cSldViewPr>
      <p:cViewPr varScale="1">
        <p:scale>
          <a:sx n="124" d="100"/>
          <a:sy n="124" d="100"/>
        </p:scale>
        <p:origin x="720" y="16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4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May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May 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over Quiz 0425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collections</a:t>
            </a:r>
            <a:r>
              <a:rPr lang="en-US" dirty="0"/>
              <a:t> module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</a:p>
          <a:p>
            <a:pPr lvl="1"/>
            <a:r>
              <a:rPr lang="en-US" dirty="0"/>
              <a:t>named tuples</a:t>
            </a:r>
          </a:p>
          <a:p>
            <a:r>
              <a:rPr lang="en-US" dirty="0"/>
              <a:t>Autogenerate classes</a:t>
            </a:r>
          </a:p>
          <a:p>
            <a:r>
              <a:rPr lang="en-US" dirty="0"/>
              <a:t>Linear and binary searches</a:t>
            </a:r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11B2-2E34-5FDB-C148-1B71F7C68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EE7D7-3F0D-96A2-1398-8604C6DB1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  <a:p>
            <a:pPr lvl="1"/>
            <a:r>
              <a:rPr lang="en-US" dirty="0"/>
              <a:t>reverse a list</a:t>
            </a:r>
          </a:p>
          <a:p>
            <a:pPr lvl="1"/>
            <a:r>
              <a:rPr lang="en-US" dirty="0"/>
              <a:t>Towers of Hanoi</a:t>
            </a:r>
          </a:p>
          <a:p>
            <a:pPr lvl="1"/>
            <a:r>
              <a:rPr lang="en-US" dirty="0"/>
              <a:t>binary search</a:t>
            </a:r>
          </a:p>
          <a:p>
            <a:pPr lvl="4"/>
            <a:endParaRPr lang="en-US" dirty="0"/>
          </a:p>
          <a:p>
            <a:r>
              <a:rPr lang="en-US" i="1" dirty="0"/>
              <a:t>Quiz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C9708-1AFE-49DE-232A-E4E3963DE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99084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42705</TotalTime>
  <Words>77</Words>
  <Application>Microsoft Macintosh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Courier New</vt:lpstr>
      <vt:lpstr>Times New Roman</vt:lpstr>
      <vt:lpstr>Wingdings</vt:lpstr>
      <vt:lpstr>Quadrant</vt:lpstr>
      <vt:lpstr>DATA 200 Computational Programming for Analytics May 2 Class Meeting</vt:lpstr>
      <vt:lpstr>This Evening</vt:lpstr>
      <vt:lpstr>This Evening,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514</cp:revision>
  <dcterms:created xsi:type="dcterms:W3CDTF">2008-01-12T03:52:55Z</dcterms:created>
  <dcterms:modified xsi:type="dcterms:W3CDTF">2024-05-03T00:24:02Z</dcterms:modified>
  <cp:category/>
</cp:coreProperties>
</file>