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4"/>
  </p:notesMasterIdLst>
  <p:handoutMasterIdLst>
    <p:handoutMasterId r:id="rId5"/>
  </p:handoutMasterIdLst>
  <p:sldIdLst>
    <p:sldId id="256" r:id="rId2"/>
    <p:sldId id="770" r:id="rId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2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FF"/>
    <a:srgbClr val="0033CC"/>
    <a:srgbClr val="009051"/>
    <a:srgbClr val="B23C00"/>
    <a:srgbClr val="D5FC79"/>
    <a:srgbClr val="E1F5FF"/>
    <a:srgbClr val="C6DEFF"/>
    <a:srgbClr val="A12A03"/>
    <a:srgbClr val="66CCFF"/>
    <a:srgbClr val="A4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0408" autoAdjust="0"/>
    <p:restoredTop sz="98450" autoAdjust="0"/>
  </p:normalViewPr>
  <p:slideViewPr>
    <p:cSldViewPr>
      <p:cViewPr varScale="1">
        <p:scale>
          <a:sx n="124" d="100"/>
          <a:sy n="124" d="100"/>
        </p:scale>
        <p:origin x="784" y="168"/>
      </p:cViewPr>
      <p:guideLst>
        <p:guide orient="horz" pos="2160"/>
        <p:guide pos="282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172681-C581-F644-AAF5-C092E01AA013}" type="datetimeFigureOut">
              <a:rPr lang="en-US" smtClean="0"/>
              <a:t>4/25/24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A581D9-7090-374C-A542-C325CF1D3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006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164504C-A0F5-524D-82C6-1B8158989A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687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164504C-A0F5-524D-82C6-1B8158989AE1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5424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F0376-0E54-9843-B673-E00D6670E8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753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BDC82CD-30B2-1348-96D0-860A277DEA53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 userDrawn="1"/>
        </p:nvSpPr>
        <p:spPr>
          <a:xfrm>
            <a:off x="1000435" y="6263609"/>
            <a:ext cx="17427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Applied Data Science </a:t>
            </a:r>
            <a:r>
              <a:rPr lang="en-US" sz="1000" baseline="0" dirty="0"/>
              <a:t>Dept.</a:t>
            </a:r>
          </a:p>
          <a:p>
            <a:r>
              <a:rPr lang="en-US" sz="1000" baseline="0" dirty="0"/>
              <a:t>Spring 2024: April 25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111051" y="6263609"/>
            <a:ext cx="31999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DATA 200: </a:t>
            </a:r>
            <a:r>
              <a:rPr lang="en-US" sz="1000" baseline="0" dirty="0"/>
              <a:t>Computational Programming for Analytics</a:t>
            </a:r>
            <a:br>
              <a:rPr lang="en-US" sz="1000" baseline="0" dirty="0"/>
            </a:br>
            <a:r>
              <a:rPr lang="en-US" sz="1000" baseline="0" dirty="0"/>
              <a:t>© Ronald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sjsu.edu/~mak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400" dirty="0"/>
              <a:t>DATA 200</a:t>
            </a:r>
            <a:br>
              <a:rPr lang="en-US" sz="3200" dirty="0"/>
            </a:br>
            <a:r>
              <a:rPr lang="en-US" dirty="0"/>
              <a:t>Computational Programming</a:t>
            </a:r>
            <a:br>
              <a:rPr lang="en-US" dirty="0"/>
            </a:br>
            <a:r>
              <a:rPr lang="en-US" dirty="0"/>
              <a:t>for Analytics</a:t>
            </a:r>
            <a:br>
              <a:rPr lang="en-US" sz="3600" dirty="0"/>
            </a:br>
            <a:r>
              <a:rPr lang="en-US" sz="2400" dirty="0"/>
              <a:t>April 18 Class 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Applied Data Science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br>
              <a:rPr lang="en-US" sz="1200" dirty="0"/>
            </a:br>
            <a:r>
              <a:rPr lang="en-US" dirty="0"/>
              <a:t>Spring 2024</a:t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3"/>
              </a:rPr>
              <a:t>www.cs.sjsu.edu/~mak</a:t>
            </a:r>
            <a:endParaRPr lang="en-US" dirty="0"/>
          </a:p>
        </p:txBody>
      </p:sp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62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 descr="A picture containing text&#10;&#10;Description automatically generated">
            <a:extLst>
              <a:ext uri="{FF2B5EF4-FFF2-40B4-BE49-F238E27FC236}">
                <a16:creationId xmlns:a16="http://schemas.microsoft.com/office/drawing/2014/main" id="{429A7643-0D99-37CC-DA97-13489E8FBDE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75097" y="4783963"/>
            <a:ext cx="1828780" cy="64604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E4D190-E6DE-FF21-228D-F68F7B002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This Evening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A6C2DC-949D-CE29-0A05-E672F92CEE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 over Quiz 0418</a:t>
            </a:r>
          </a:p>
          <a:p>
            <a:pPr lvl="4"/>
            <a:endParaRPr lang="en-US" dirty="0"/>
          </a:p>
          <a:p>
            <a:r>
              <a:rPr lang="en-US" dirty="0"/>
              <a:t>more about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matplotlib</a:t>
            </a:r>
            <a:r>
              <a:rPr lang="en-US" dirty="0"/>
              <a:t> graphs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pandas</a:t>
            </a:r>
            <a:r>
              <a:rPr lang="en-US" dirty="0"/>
              <a:t> graphs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4"/>
            <a:endParaRPr lang="en-US" dirty="0"/>
          </a:p>
          <a:p>
            <a:r>
              <a:rPr lang="en-US" i="1" dirty="0"/>
              <a:t>Break</a:t>
            </a:r>
          </a:p>
          <a:p>
            <a:pPr lvl="4"/>
            <a:endParaRPr lang="en-US" i="1" dirty="0"/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seaborn graphs</a:t>
            </a:r>
          </a:p>
          <a:p>
            <a:pPr lvl="4"/>
            <a:endParaRPr lang="en-US" dirty="0"/>
          </a:p>
          <a:p>
            <a:r>
              <a:rPr lang="en-US" i="1" dirty="0"/>
              <a:t>Quiz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385233-8876-6DB5-1EB3-0DF0A6CEF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3126172"/>
      </p:ext>
    </p:extLst>
  </p:cSld>
  <p:clrMapOvr>
    <a:masterClrMapping/>
  </p:clrMapOvr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42318</TotalTime>
  <Words>59</Words>
  <Application>Microsoft Macintosh PowerPoint</Application>
  <PresentationFormat>On-screen Show (4:3)</PresentationFormat>
  <Paragraphs>16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Courier New</vt:lpstr>
      <vt:lpstr>Times New Roman</vt:lpstr>
      <vt:lpstr>Wingdings</vt:lpstr>
      <vt:lpstr>Quadrant</vt:lpstr>
      <vt:lpstr>DATA 200 Computational Programming for Analytics April 18 Class Meeting</vt:lpstr>
      <vt:lpstr>This Evening</vt:lpstr>
    </vt:vector>
  </TitlesOfParts>
  <Manager/>
  <Company>San Jose State University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46B: Introduction to Data Structures</dc:title>
  <dc:subject/>
  <dc:creator>Ronald Mak</dc:creator>
  <cp:keywords/>
  <dc:description/>
  <cp:lastModifiedBy>Ron Mak</cp:lastModifiedBy>
  <cp:revision>512</cp:revision>
  <dcterms:created xsi:type="dcterms:W3CDTF">2008-01-12T03:52:55Z</dcterms:created>
  <dcterms:modified xsi:type="dcterms:W3CDTF">2024-04-25T18:40:36Z</dcterms:modified>
  <cp:category/>
</cp:coreProperties>
</file>