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770" r:id="rId3"/>
    <p:sldId id="771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0033CC"/>
    <a:srgbClr val="009051"/>
    <a:srgbClr val="B23C00"/>
    <a:srgbClr val="D5FC79"/>
    <a:srgbClr val="E1F5FF"/>
    <a:srgbClr val="C6DEFF"/>
    <a:srgbClr val="A12A03"/>
    <a:srgbClr val="66CCFF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98450" autoAdjust="0"/>
  </p:normalViewPr>
  <p:slideViewPr>
    <p:cSldViewPr>
      <p:cViewPr varScale="1">
        <p:scale>
          <a:sx n="124" d="100"/>
          <a:sy n="124" d="100"/>
        </p:scale>
        <p:origin x="720" y="16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3/28/24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42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2024: March 28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111051" y="6263609"/>
            <a:ext cx="3199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200: </a:t>
            </a:r>
            <a:r>
              <a:rPr lang="en-US" sz="1000" baseline="0" dirty="0"/>
              <a:t>Computational Programming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200</a:t>
            </a:r>
            <a:br>
              <a:rPr lang="en-US" sz="3200" dirty="0"/>
            </a:br>
            <a:r>
              <a:rPr lang="en-US" dirty="0"/>
              <a:t>Computational Programming</a:t>
            </a:r>
            <a:br>
              <a:rPr lang="en-US" dirty="0"/>
            </a:br>
            <a:r>
              <a:rPr lang="en-US" dirty="0"/>
              <a:t>for Analytics</a:t>
            </a:r>
            <a:br>
              <a:rPr lang="en-US" sz="3600" dirty="0"/>
            </a:br>
            <a:r>
              <a:rPr lang="en-US" sz="2400" dirty="0"/>
              <a:t>March 28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D190-E6DE-FF21-228D-F68F7B00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C2DC-949D-CE29-0A05-E672F92CE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over Quiz 0221</a:t>
            </a:r>
          </a:p>
          <a:p>
            <a:r>
              <a:rPr lang="en-US" dirty="0"/>
              <a:t>Object-Oriented programming</a:t>
            </a:r>
          </a:p>
          <a:p>
            <a:pPr lvl="4"/>
            <a:endParaRPr lang="en-US" dirty="0"/>
          </a:p>
          <a:p>
            <a:r>
              <a:rPr lang="en-US" i="1" dirty="0"/>
              <a:t>Break</a:t>
            </a:r>
          </a:p>
          <a:p>
            <a:pPr lvl="4"/>
            <a:endParaRPr lang="en-US" dirty="0"/>
          </a:p>
          <a:p>
            <a:r>
              <a:rPr lang="en-US" dirty="0"/>
              <a:t>Python classes and subclasses</a:t>
            </a:r>
          </a:p>
          <a:p>
            <a:r>
              <a:rPr lang="en-US" dirty="0"/>
              <a:t>Inheritance</a:t>
            </a:r>
          </a:p>
          <a:p>
            <a:r>
              <a:rPr lang="en-US" dirty="0"/>
              <a:t>Polymorphism</a:t>
            </a:r>
          </a:p>
          <a:p>
            <a:r>
              <a:rPr lang="en-US" dirty="0"/>
              <a:t>Assignment #9</a:t>
            </a:r>
          </a:p>
          <a:p>
            <a:r>
              <a:rPr lang="en-US" i="1" dirty="0"/>
              <a:t>Quiz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5233-8876-6DB5-1EB3-0DF0A6CE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2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592F-5703-2109-C62F-3A10D14A4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D5F84-107D-16C2-80A8-6640CB48A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and create a Roman numerals class.</a:t>
            </a:r>
          </a:p>
          <a:p>
            <a:pPr lvl="4"/>
            <a:endParaRPr lang="en-US" dirty="0"/>
          </a:p>
          <a:p>
            <a:r>
              <a:rPr lang="en-US" dirty="0"/>
              <a:t>Implement Roman numeral arithmetic</a:t>
            </a:r>
          </a:p>
          <a:p>
            <a:pPr lvl="1"/>
            <a:r>
              <a:rPr lang="en-US" dirty="0"/>
              <a:t>Use overloaded +, -, *, and // operators.</a:t>
            </a:r>
          </a:p>
          <a:p>
            <a:pPr lvl="5"/>
            <a:endParaRPr lang="en-US" dirty="0"/>
          </a:p>
          <a:p>
            <a:r>
              <a:rPr lang="en-US" dirty="0"/>
              <a:t>Read and evaluate Roman numeral </a:t>
            </a:r>
            <a:r>
              <a:rPr lang="en-US"/>
              <a:t>arithmetic expressions: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You may choose to work with a partner.</a:t>
            </a:r>
          </a:p>
          <a:p>
            <a:pPr lvl="4"/>
            <a:endParaRPr lang="en-US" dirty="0"/>
          </a:p>
          <a:p>
            <a:r>
              <a:rPr lang="en-US" dirty="0"/>
              <a:t>Due Thursday, April 11.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ABAAEC-D07D-1BA5-4480-381DB3AF4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574C41-5456-5C86-3B9C-2C1755EBC178}"/>
              </a:ext>
            </a:extLst>
          </p:cNvPr>
          <p:cNvSpPr txBox="1"/>
          <p:nvPr/>
        </p:nvSpPr>
        <p:spPr>
          <a:xfrm>
            <a:off x="3383293" y="3794756"/>
            <a:ext cx="1912703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MCMLXIII + LVI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MMI - XXXIII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LIII * XXXIII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MMI // XXXIII</a:t>
            </a:r>
          </a:p>
        </p:txBody>
      </p:sp>
    </p:spTree>
    <p:extLst>
      <p:ext uri="{BB962C8B-B14F-4D97-AF65-F5344CB8AC3E}">
        <p14:creationId xmlns:p14="http://schemas.microsoft.com/office/powerpoint/2010/main" val="2037965044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42001</TotalTime>
  <Words>122</Words>
  <Application>Microsoft Macintosh PowerPoint</Application>
  <PresentationFormat>On-screen Show (4:3)</PresentationFormat>
  <Paragraphs>33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Courier New</vt:lpstr>
      <vt:lpstr>Times New Roman</vt:lpstr>
      <vt:lpstr>Wingdings</vt:lpstr>
      <vt:lpstr>Quadrant</vt:lpstr>
      <vt:lpstr>DATA 200 Computational Programming for Analytics March 28 Class Meeting</vt:lpstr>
      <vt:lpstr>This Evening</vt:lpstr>
      <vt:lpstr>Assignment #9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507</cp:revision>
  <dcterms:created xsi:type="dcterms:W3CDTF">2008-01-12T03:52:55Z</dcterms:created>
  <dcterms:modified xsi:type="dcterms:W3CDTF">2024-03-28T23:54:36Z</dcterms:modified>
  <cp:category/>
</cp:coreProperties>
</file>