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256" r:id="rId2"/>
    <p:sldId id="770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9051"/>
    <a:srgbClr val="B23C00"/>
    <a:srgbClr val="D5FC79"/>
    <a:srgbClr val="E1F5FF"/>
    <a:srgbClr val="C6DEFF"/>
    <a:srgbClr val="A12A03"/>
    <a:srgbClr val="66CCFF"/>
    <a:srgbClr val="A40000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39" autoAdjust="0"/>
    <p:restoredTop sz="98450" autoAdjust="0"/>
  </p:normalViewPr>
  <p:slideViewPr>
    <p:cSldViewPr>
      <p:cViewPr varScale="1">
        <p:scale>
          <a:sx n="167" d="100"/>
          <a:sy n="167" d="100"/>
        </p:scale>
        <p:origin x="176" y="560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2/21/24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00435" y="6263609"/>
            <a:ext cx="1742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Applied Data Science </a:t>
            </a:r>
            <a:r>
              <a:rPr lang="en-US" sz="1000" baseline="0" dirty="0"/>
              <a:t>Dept.</a:t>
            </a:r>
          </a:p>
          <a:p>
            <a:r>
              <a:rPr lang="en-US" sz="1000" baseline="0" dirty="0"/>
              <a:t>Spring 2024: February 22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111051" y="6263609"/>
            <a:ext cx="31999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DATA 200: </a:t>
            </a:r>
            <a:r>
              <a:rPr lang="en-US" sz="1000" baseline="0" dirty="0"/>
              <a:t>Computational Programming for Analytics</a:t>
            </a:r>
            <a:br>
              <a:rPr lang="en-US" sz="1000" baseline="0" dirty="0"/>
            </a:br>
            <a:r>
              <a:rPr lang="en-US" sz="1000" baseline="0" dirty="0"/>
              <a:t>© Ronald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DATA 200</a:t>
            </a:r>
            <a:br>
              <a:rPr lang="en-US" sz="3200" dirty="0"/>
            </a:br>
            <a:r>
              <a:rPr lang="en-US" dirty="0"/>
              <a:t>Computational Programming</a:t>
            </a:r>
            <a:br>
              <a:rPr lang="en-US" dirty="0"/>
            </a:br>
            <a:r>
              <a:rPr lang="en-US" dirty="0"/>
              <a:t>for Analytics</a:t>
            </a:r>
            <a:br>
              <a:rPr lang="en-US" sz="3600" dirty="0"/>
            </a:br>
            <a:r>
              <a:rPr lang="en-US" sz="2400" dirty="0"/>
              <a:t>February 22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Applied Data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62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429A7643-0D99-37CC-DA97-13489E8FBD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5097" y="4783963"/>
            <a:ext cx="1828780" cy="6460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4D190-E6DE-FF21-228D-F68F7B00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Evening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6C2DC-949D-CE29-0A05-E672F92CE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over Quiz-0215 and Assignment #3</a:t>
            </a:r>
          </a:p>
          <a:p>
            <a:r>
              <a:rPr lang="en-US" dirty="0"/>
              <a:t>Lists </a:t>
            </a:r>
            <a:r>
              <a:rPr lang="en-US"/>
              <a:t>and tuples</a:t>
            </a:r>
            <a:endParaRPr lang="en-US" dirty="0"/>
          </a:p>
          <a:p>
            <a:pPr lvl="4"/>
            <a:endParaRPr lang="en-US" dirty="0"/>
          </a:p>
          <a:p>
            <a:r>
              <a:rPr lang="en-US" i="1" dirty="0"/>
              <a:t>Break</a:t>
            </a:r>
          </a:p>
          <a:p>
            <a:pPr lvl="4"/>
            <a:endParaRPr lang="en-US" dirty="0"/>
          </a:p>
          <a:p>
            <a:r>
              <a:rPr lang="en-US" dirty="0"/>
              <a:t>More about lists</a:t>
            </a:r>
          </a:p>
          <a:p>
            <a:r>
              <a:rPr lang="en-US" i="1" dirty="0"/>
              <a:t>Quiz</a:t>
            </a:r>
          </a:p>
          <a:p>
            <a:pPr lvl="4"/>
            <a:endParaRPr lang="en-US" i="1" dirty="0"/>
          </a:p>
          <a:p>
            <a:r>
              <a:rPr lang="en-US" dirty="0"/>
              <a:t>Assignment #4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385233-8876-6DB5-1EB3-0DF0A6CEF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126172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37421</TotalTime>
  <Words>62</Words>
  <Application>Microsoft Macintosh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Wingdings</vt:lpstr>
      <vt:lpstr>Quadrant</vt:lpstr>
      <vt:lpstr>DATA 200 Computational Programming for Analytics February 22 Class Meeting</vt:lpstr>
      <vt:lpstr>This Evening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496</cp:revision>
  <dcterms:created xsi:type="dcterms:W3CDTF">2008-01-12T03:52:55Z</dcterms:created>
  <dcterms:modified xsi:type="dcterms:W3CDTF">2024-02-22T22:49:07Z</dcterms:modified>
  <cp:category/>
</cp:coreProperties>
</file>