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6187" autoAdjust="0"/>
    <p:restoredTop sz="98450" autoAdjust="0"/>
  </p:normalViewPr>
  <p:slideViewPr>
    <p:cSldViewPr>
      <p:cViewPr varScale="1">
        <p:scale>
          <a:sx n="129" d="100"/>
          <a:sy n="129" d="100"/>
        </p:scale>
        <p:origin x="-112" y="-21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7/22/15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</a:t>
            </a:r>
            <a:r>
              <a:rPr lang="en-US" sz="1000" baseline="0" smtClean="0"/>
              <a:t>July </a:t>
            </a:r>
            <a:r>
              <a:rPr lang="en-US" sz="1000" baseline="0" smtClean="0"/>
              <a:t>14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46B: Introduction</a:t>
            </a:r>
            <a:r>
              <a:rPr lang="en-US" sz="1000" baseline="0" dirty="0" smtClean="0"/>
              <a:t> to Data Structures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46B: Introduction to Data Structures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July </a:t>
            </a:r>
            <a:r>
              <a:rPr lang="en-US" sz="2400" dirty="0" smtClean="0"/>
              <a:t>14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Quizzes for July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Quiz 14 July 16 15.3 – 15.4</a:t>
            </a:r>
          </a:p>
          <a:p>
            <a:r>
              <a:rPr lang="en-US" dirty="0"/>
              <a:t>Quiz </a:t>
            </a:r>
            <a:r>
              <a:rPr lang="en-US" dirty="0" smtClean="0"/>
              <a:t>15 </a:t>
            </a:r>
            <a:r>
              <a:rPr lang="en-US" dirty="0"/>
              <a:t>July </a:t>
            </a:r>
            <a:r>
              <a:rPr lang="en-US" dirty="0" smtClean="0"/>
              <a:t>15 15.5 </a:t>
            </a:r>
            <a:r>
              <a:rPr lang="en-US"/>
              <a:t>– </a:t>
            </a:r>
            <a:r>
              <a:rPr lang="en-US" smtClean="0"/>
              <a:t>15.6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5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36948</TotalTime>
  <Words>30</Words>
  <Application>Microsoft Macintosh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Quadrant</vt:lpstr>
      <vt:lpstr>CS 46B: Introduction to Data Structures July 14 Class Meeting</vt:lpstr>
      <vt:lpstr>Quizzes for July 16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655</cp:revision>
  <dcterms:created xsi:type="dcterms:W3CDTF">2008-01-12T03:52:55Z</dcterms:created>
  <dcterms:modified xsi:type="dcterms:W3CDTF">2015-07-22T17:55:24Z</dcterms:modified>
  <cp:category/>
</cp:coreProperties>
</file>