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6" r:id="rId2"/>
    <p:sldId id="335" r:id="rId3"/>
    <p:sldId id="295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C00"/>
    <a:srgbClr val="FFF1E4"/>
    <a:srgbClr val="FFE5CB"/>
    <a:srgbClr val="66CCFF"/>
    <a:srgbClr val="A40000"/>
    <a:srgbClr val="0033CC"/>
    <a:srgbClr val="CC99FF"/>
    <a:srgbClr val="99FF66"/>
    <a:srgbClr val="6699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202" autoAdjust="0"/>
    <p:restoredTop sz="98450" autoAdjust="0"/>
  </p:normalViewPr>
  <p:slideViewPr>
    <p:cSldViewPr>
      <p:cViewPr varScale="1">
        <p:scale>
          <a:sx n="129" d="100"/>
          <a:sy n="129" d="100"/>
        </p:scale>
        <p:origin x="-568" y="-112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346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March </a:t>
            </a:r>
            <a:r>
              <a:rPr lang="en-US" sz="1000" baseline="0" dirty="0" smtClean="0"/>
              <a:t>12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749049" y="6263609"/>
            <a:ext cx="19238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235: User Interface</a:t>
            </a:r>
            <a:r>
              <a:rPr lang="en-US" sz="1000" baseline="0" dirty="0" smtClean="0"/>
              <a:t> Design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235: User Interface Design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March </a:t>
            </a:r>
            <a:r>
              <a:rPr lang="en-US" sz="2400" dirty="0" smtClean="0"/>
              <a:t>12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Presentation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short report:</a:t>
            </a:r>
          </a:p>
          <a:p>
            <a:pPr lvl="1"/>
            <a:r>
              <a:rPr lang="en-US" dirty="0" smtClean="0"/>
              <a:t>What is your application.</a:t>
            </a:r>
          </a:p>
          <a:p>
            <a:pPr lvl="1"/>
            <a:r>
              <a:rPr lang="en-US" dirty="0" smtClean="0"/>
              <a:t>What UI design patterns did you use and why.</a:t>
            </a:r>
          </a:p>
          <a:p>
            <a:pPr lvl="2"/>
            <a:r>
              <a:rPr lang="en-US" dirty="0" smtClean="0"/>
              <a:t>Describe up to 5 patterns.</a:t>
            </a:r>
          </a:p>
          <a:p>
            <a:pPr lvl="1"/>
            <a:r>
              <a:rPr lang="en-US" dirty="0" smtClean="0"/>
              <a:t>Screen shots that illustrate your design patterns.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Your PowerPoint slides, if any.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Your prototype code, if runnable by anyone.</a:t>
            </a:r>
          </a:p>
          <a:p>
            <a:pPr lvl="1"/>
            <a:r>
              <a:rPr lang="en-US" dirty="0" smtClean="0"/>
              <a:t>Include installation and how to run instructions.</a:t>
            </a:r>
          </a:p>
          <a:p>
            <a:pPr lvl="5"/>
            <a:endParaRPr lang="en-US" dirty="0"/>
          </a:p>
          <a:p>
            <a:r>
              <a:rPr lang="en-US" dirty="0" smtClean="0"/>
              <a:t>Due Friday, April 3 (after Spring Break)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34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for Prototype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Thursday, March </a:t>
            </a:r>
            <a:r>
              <a:rPr lang="en-US" dirty="0" smtClean="0"/>
              <a:t>12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Innovative </a:t>
            </a:r>
            <a:r>
              <a:rPr lang="en-US" dirty="0" smtClean="0"/>
              <a:t>Designers</a:t>
            </a:r>
          </a:p>
          <a:p>
            <a:pPr lvl="2"/>
            <a:r>
              <a:rPr lang="en-US" dirty="0" smtClean="0"/>
              <a:t>Contact Management (Team Four)</a:t>
            </a:r>
            <a:endParaRPr lang="en-US" dirty="0" smtClean="0"/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Team Four</a:t>
            </a:r>
          </a:p>
          <a:p>
            <a:pPr lvl="2"/>
            <a:r>
              <a:rPr lang="en-US" dirty="0" smtClean="0"/>
              <a:t>Online Banking (</a:t>
            </a:r>
            <a:r>
              <a:rPr lang="en-US" dirty="0" err="1" smtClean="0"/>
              <a:t>Thundercats</a:t>
            </a:r>
            <a:r>
              <a:rPr lang="en-US" dirty="0" smtClean="0"/>
              <a:t>)</a:t>
            </a:r>
            <a:endParaRPr lang="en-US" dirty="0" smtClean="0"/>
          </a:p>
          <a:p>
            <a:pPr lvl="6"/>
            <a:endParaRPr lang="en-US" dirty="0" smtClean="0"/>
          </a:p>
          <a:p>
            <a:pPr lvl="1"/>
            <a:r>
              <a:rPr lang="en-US" dirty="0" err="1" smtClean="0"/>
              <a:t>Thundercats</a:t>
            </a:r>
            <a:endParaRPr lang="en-US" dirty="0" smtClean="0"/>
          </a:p>
          <a:p>
            <a:pPr lvl="2"/>
            <a:r>
              <a:rPr lang="en-US" dirty="0" smtClean="0"/>
              <a:t>To-Do List (</a:t>
            </a:r>
            <a:r>
              <a:rPr lang="en-US" dirty="0" err="1" smtClean="0"/>
              <a:t>UXability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10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33368</TotalTime>
  <Words>113</Words>
  <Application>Microsoft Macintosh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Quadrant</vt:lpstr>
      <vt:lpstr>CS 235: User Interface Design March 12 Class Meeting</vt:lpstr>
      <vt:lpstr>Prototype Presentation Reports</vt:lpstr>
      <vt:lpstr>Schedule for Prototype Presentations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423</cp:revision>
  <dcterms:created xsi:type="dcterms:W3CDTF">2008-01-12T03:52:55Z</dcterms:created>
  <dcterms:modified xsi:type="dcterms:W3CDTF">2015-03-12T20:21:32Z</dcterms:modified>
  <cp:category/>
</cp:coreProperties>
</file>