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256" r:id="rId2"/>
    <p:sldId id="360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3C00"/>
    <a:srgbClr val="0033CC"/>
    <a:srgbClr val="008000"/>
    <a:srgbClr val="0432FF"/>
    <a:srgbClr val="E2EBFF"/>
    <a:srgbClr val="DEF0F2"/>
    <a:srgbClr val="CC99FF"/>
    <a:srgbClr val="D5FC79"/>
    <a:srgbClr val="8F0000"/>
    <a:srgbClr val="F2E5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517" autoAdjust="0"/>
    <p:restoredTop sz="86364" autoAdjust="0"/>
  </p:normalViewPr>
  <p:slideViewPr>
    <p:cSldViewPr>
      <p:cViewPr varScale="1">
        <p:scale>
          <a:sx n="159" d="100"/>
          <a:sy n="159" d="100"/>
        </p:scale>
        <p:origin x="192" y="1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BEC4D-AF1D-B244-858F-FC7BB69AC3F2}" type="datetimeFigureOut">
              <a:rPr lang="en-US" smtClean="0"/>
              <a:t>4/28/20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7C8AE-DEBD-E641-93E8-ED065F7FB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049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5E68D8E-92B9-6647-9C13-3186C5B514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3527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sz="1000" b="1"/>
            </a:lvl1pPr>
          </a:lstStyle>
          <a:p>
            <a:fld id="{91E6F249-8D10-7240-A07E-F66CEC252905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D62B2D-F854-104A-9535-9A504E5923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4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38120" y="6248400"/>
            <a:ext cx="548679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F516B7F-12E3-114E-9B55-66756E9F7A1D}" type="slidenum">
              <a:rPr lang="en-US"/>
              <a:pPr/>
              <a:t>‹#›</a:t>
            </a:fld>
            <a:endParaRPr lang="en-US" dirty="0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8004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Engineering Dept.</a:t>
            </a:r>
          </a:p>
          <a:p>
            <a:r>
              <a:rPr lang="en-US" sz="1000" baseline="0" dirty="0"/>
              <a:t>Spring 2020: April 28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328239" y="6263609"/>
            <a:ext cx="27655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CMPE 280: Web UI Design</a:t>
            </a:r>
            <a:r>
              <a:rPr lang="en-US" sz="1000" baseline="0" dirty="0"/>
              <a:t> and Development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CMPE 280</a:t>
            </a:r>
            <a:br>
              <a:rPr lang="en-US" sz="3200" dirty="0"/>
            </a:br>
            <a:r>
              <a:rPr lang="en-US" sz="3200" dirty="0"/>
              <a:t>Web UI Design and Development</a:t>
            </a:r>
            <a:br>
              <a:rPr lang="en-US" sz="3600" dirty="0"/>
            </a:br>
            <a:r>
              <a:rPr lang="en-US" sz="2400" dirty="0"/>
              <a:t> April 28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Engineering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Spring 2020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E6F249-8D10-7240-A07E-F66CEC252905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7" name="Picture 6" descr="Screen Shot 2015-08-23 at 4.03.00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440" y="4617707"/>
            <a:ext cx="878610" cy="118870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84447-C878-5B44-9304-CB7A2E0D1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F637BA-06A0-284A-BC3A-7DE5C30ED2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3840483" cy="4835525"/>
          </a:xfrm>
        </p:spPr>
        <p:txBody>
          <a:bodyPr/>
          <a:lstStyle/>
          <a:p>
            <a:r>
              <a:rPr lang="en-US" dirty="0"/>
              <a:t>Tuesday, Apr. 28</a:t>
            </a:r>
          </a:p>
          <a:p>
            <a:pPr marL="928687" lvl="1" indent="-457200">
              <a:buFont typeface="+mj-lt"/>
              <a:buAutoNum type="arabicPeriod"/>
            </a:pPr>
            <a:r>
              <a:rPr lang="en-US" dirty="0"/>
              <a:t>WELL</a:t>
            </a:r>
          </a:p>
          <a:p>
            <a:pPr marL="928687" lvl="1" indent="-457200">
              <a:buFont typeface="+mj-lt"/>
              <a:buAutoNum type="arabicPeriod"/>
            </a:pPr>
            <a:r>
              <a:rPr lang="en-US" dirty="0" err="1"/>
              <a:t>GoBully</a:t>
            </a:r>
            <a:endParaRPr lang="en-US" dirty="0"/>
          </a:p>
          <a:p>
            <a:pPr marL="928687" lvl="1" indent="-457200">
              <a:buFont typeface="+mj-lt"/>
              <a:buAutoNum type="arabicPeriod"/>
            </a:pPr>
            <a:r>
              <a:rPr lang="en-US" dirty="0"/>
              <a:t>Front Enders</a:t>
            </a:r>
          </a:p>
          <a:p>
            <a:pPr marL="2317750" lvl="4" indent="-457200">
              <a:buFont typeface="+mj-lt"/>
              <a:buAutoNum type="arabicPeriod"/>
            </a:pPr>
            <a:endParaRPr lang="en-US" dirty="0"/>
          </a:p>
          <a:p>
            <a:pPr marL="490537" indent="-457200"/>
            <a:r>
              <a:rPr lang="en-US" dirty="0"/>
              <a:t>Thursday, Apr. 30</a:t>
            </a:r>
          </a:p>
          <a:p>
            <a:pPr marL="928687" lvl="1" indent="-457200">
              <a:buFont typeface="+mj-lt"/>
              <a:buAutoNum type="arabicPeriod" startAt="4"/>
            </a:pPr>
            <a:r>
              <a:rPr lang="en-US" dirty="0"/>
              <a:t>The Impact</a:t>
            </a:r>
          </a:p>
          <a:p>
            <a:pPr marL="928687" lvl="1" indent="-457200">
              <a:buFont typeface="+mj-lt"/>
              <a:buAutoNum type="arabicPeriod" startAt="4"/>
            </a:pPr>
            <a:r>
              <a:rPr lang="en-US" dirty="0" err="1"/>
              <a:t>Akali</a:t>
            </a:r>
            <a:endParaRPr lang="en-US" dirty="0"/>
          </a:p>
          <a:p>
            <a:pPr marL="928687" lvl="1" indent="-457200">
              <a:buFont typeface="+mj-lt"/>
              <a:buAutoNum type="arabicPeriod" startAt="4"/>
            </a:pPr>
            <a:r>
              <a:rPr lang="en-US" dirty="0"/>
              <a:t>Backup</a:t>
            </a:r>
          </a:p>
          <a:p>
            <a:pPr marL="471487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5BF0C4-1A53-6247-8EB1-EDE557503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FC789AD-3255-4140-98CA-5C127AB1F69A}"/>
              </a:ext>
            </a:extLst>
          </p:cNvPr>
          <p:cNvSpPr txBox="1">
            <a:spLocks/>
          </p:cNvSpPr>
          <p:nvPr/>
        </p:nvSpPr>
        <p:spPr bwMode="auto">
          <a:xfrm>
            <a:off x="4617720" y="1295400"/>
            <a:ext cx="3840483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0000"/>
              <a:buFont typeface="Wingdings" charset="0"/>
              <a:buChar char="o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377950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charset="0"/>
              <a:buChar char="o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827213" indent="-4381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n"/>
              <a:defRPr sz="1600">
                <a:solidFill>
                  <a:schemeClr val="tx1"/>
                </a:solidFill>
                <a:latin typeface="+mn-lt"/>
                <a:ea typeface="+mn-ea"/>
              </a:defRPr>
            </a:lvl4pPr>
            <a:lvl5pPr marL="22971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5pPr>
            <a:lvl6pPr marL="27543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32115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6687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41259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/>
            <a:r>
              <a:rPr lang="en-US" kern="0" dirty="0"/>
              <a:t>Tuesday, May 5</a:t>
            </a:r>
          </a:p>
          <a:p>
            <a:pPr marL="928687" lvl="1" indent="-457200" eaLnBrk="1" hangingPunct="1">
              <a:buFont typeface="+mj-lt"/>
              <a:buAutoNum type="arabicPeriod" startAt="7"/>
            </a:pPr>
            <a:r>
              <a:rPr lang="en-US" kern="0" dirty="0"/>
              <a:t>Seekers</a:t>
            </a:r>
          </a:p>
          <a:p>
            <a:pPr marL="928687" lvl="1" indent="-457200" eaLnBrk="1" hangingPunct="1">
              <a:buFont typeface="+mj-lt"/>
              <a:buAutoNum type="arabicPeriod" startAt="7"/>
            </a:pPr>
            <a:r>
              <a:rPr lang="en-US" kern="0" dirty="0"/>
              <a:t>Immortal</a:t>
            </a:r>
          </a:p>
          <a:p>
            <a:pPr marL="928687" lvl="1" indent="-457200" eaLnBrk="1" hangingPunct="1">
              <a:buFont typeface="+mj-lt"/>
              <a:buAutoNum type="arabicPeriod" startAt="7"/>
            </a:pPr>
            <a:r>
              <a:rPr lang="en-US" kern="0" dirty="0"/>
              <a:t>Minions</a:t>
            </a:r>
          </a:p>
          <a:p>
            <a:pPr marL="2317750" lvl="4" indent="-457200" eaLnBrk="1" hangingPunct="1">
              <a:buFont typeface="+mj-lt"/>
              <a:buAutoNum type="arabicPeriod" startAt="9"/>
            </a:pPr>
            <a:endParaRPr lang="en-US" kern="0" dirty="0"/>
          </a:p>
          <a:p>
            <a:pPr marL="490537" indent="-457200" eaLnBrk="1" hangingPunct="1"/>
            <a:r>
              <a:rPr lang="en-US" kern="0" dirty="0"/>
              <a:t>Thursday, May 7</a:t>
            </a:r>
          </a:p>
          <a:p>
            <a:pPr marL="928687" lvl="1" indent="-457200" eaLnBrk="1" hangingPunct="1">
              <a:buFont typeface="+mj-lt"/>
              <a:buAutoNum type="arabicPeriod" startAt="10"/>
            </a:pPr>
            <a:r>
              <a:rPr lang="en-US" kern="0" dirty="0"/>
              <a:t>Simpsons</a:t>
            </a:r>
          </a:p>
          <a:p>
            <a:pPr marL="928687" lvl="1" indent="-457200" eaLnBrk="1" hangingPunct="1">
              <a:buFont typeface="+mj-lt"/>
              <a:buAutoNum type="arabicPeriod" startAt="10"/>
            </a:pPr>
            <a:r>
              <a:rPr lang="en-US" kern="0" dirty="0"/>
              <a:t>Formation</a:t>
            </a:r>
          </a:p>
          <a:p>
            <a:pPr marL="928687" lvl="1" indent="-457200" eaLnBrk="1" hangingPunct="1">
              <a:buFont typeface="+mj-lt"/>
              <a:buAutoNum type="arabicPeriod" startAt="10"/>
            </a:pPr>
            <a:r>
              <a:rPr lang="en-US" kern="0" dirty="0" err="1"/>
              <a:t>BruteForce</a:t>
            </a:r>
            <a:endParaRPr lang="en-US" kern="0" dirty="0"/>
          </a:p>
          <a:p>
            <a:pPr marL="928687" lvl="1" indent="-457200" eaLnBrk="1" hangingPunct="1">
              <a:buFont typeface="+mj-lt"/>
              <a:buAutoNum type="arabicPeriod" startAt="10"/>
            </a:pPr>
            <a:r>
              <a:rPr lang="en-US" kern="0" dirty="0"/>
              <a:t>Think Tanks</a:t>
            </a:r>
          </a:p>
        </p:txBody>
      </p:sp>
    </p:spTree>
    <p:extLst>
      <p:ext uri="{BB962C8B-B14F-4D97-AF65-F5344CB8AC3E}">
        <p14:creationId xmlns:p14="http://schemas.microsoft.com/office/powerpoint/2010/main" val="4271469861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46371</TotalTime>
  <Words>79</Words>
  <Application>Microsoft Macintosh PowerPoint</Application>
  <PresentationFormat>On-screen Show (4:3)</PresentationFormat>
  <Paragraphs>25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Times New Roman</vt:lpstr>
      <vt:lpstr>Wingdings</vt:lpstr>
      <vt:lpstr>Quadrant</vt:lpstr>
      <vt:lpstr>CMPE 280 Web UI Design and Development  April 28 Class Meeting</vt:lpstr>
      <vt:lpstr>Presentation Schedule</vt:lpstr>
    </vt:vector>
  </TitlesOfParts>
  <Company>Apropos Logic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153: Concepts of Compiler Design</dc:title>
  <dc:creator>Ronald Mak</dc:creator>
  <cp:lastModifiedBy>Ronald Mak</cp:lastModifiedBy>
  <cp:revision>547</cp:revision>
  <dcterms:created xsi:type="dcterms:W3CDTF">2008-01-12T03:52:55Z</dcterms:created>
  <dcterms:modified xsi:type="dcterms:W3CDTF">2020-04-28T09:39:15Z</dcterms:modified>
</cp:coreProperties>
</file>