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3" r:id="rId4"/>
    <p:sldId id="258" r:id="rId5"/>
    <p:sldId id="259" r:id="rId6"/>
    <p:sldId id="260" r:id="rId7"/>
    <p:sldId id="261" r:id="rId8"/>
    <p:sldId id="262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EF74B-AF83-4DE2-A86A-3D6E04F9E4C6}" type="datetimeFigureOut">
              <a:rPr lang="en-US" smtClean="0"/>
              <a:t>12/9/2015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8C255-3886-49A1-9633-1D62906C2C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7526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EF74B-AF83-4DE2-A86A-3D6E04F9E4C6}" type="datetimeFigureOut">
              <a:rPr lang="en-US" smtClean="0"/>
              <a:t>12/9/2015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8C255-3886-49A1-9633-1D62906C2C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827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EF74B-AF83-4DE2-A86A-3D6E04F9E4C6}" type="datetimeFigureOut">
              <a:rPr lang="en-US" smtClean="0"/>
              <a:t>12/9/2015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8C255-3886-49A1-9633-1D62906C2C28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352279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EF74B-AF83-4DE2-A86A-3D6E04F9E4C6}" type="datetimeFigureOut">
              <a:rPr lang="en-US" smtClean="0"/>
              <a:t>12/9/2015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8C255-3886-49A1-9633-1D62906C2C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6207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EF74B-AF83-4DE2-A86A-3D6E04F9E4C6}" type="datetimeFigureOut">
              <a:rPr lang="en-US" smtClean="0"/>
              <a:t>12/9/2015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8C255-3886-49A1-9633-1D62906C2C28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045016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EF74B-AF83-4DE2-A86A-3D6E04F9E4C6}" type="datetimeFigureOut">
              <a:rPr lang="en-US" smtClean="0"/>
              <a:t>12/9/2015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8C255-3886-49A1-9633-1D62906C2C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4305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EF74B-AF83-4DE2-A86A-3D6E04F9E4C6}" type="datetimeFigureOut">
              <a:rPr lang="en-US" smtClean="0"/>
              <a:t>12/9/2015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8C255-3886-49A1-9633-1D62906C2C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2300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EF74B-AF83-4DE2-A86A-3D6E04F9E4C6}" type="datetimeFigureOut">
              <a:rPr lang="en-US" smtClean="0"/>
              <a:t>12/9/2015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8C255-3886-49A1-9633-1D62906C2C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213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EF74B-AF83-4DE2-A86A-3D6E04F9E4C6}" type="datetimeFigureOut">
              <a:rPr lang="en-US" smtClean="0"/>
              <a:t>12/9/2015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8C255-3886-49A1-9633-1D62906C2C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518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EF74B-AF83-4DE2-A86A-3D6E04F9E4C6}" type="datetimeFigureOut">
              <a:rPr lang="en-US" smtClean="0"/>
              <a:t>12/9/2015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8C255-3886-49A1-9633-1D62906C2C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25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EF74B-AF83-4DE2-A86A-3D6E04F9E4C6}" type="datetimeFigureOut">
              <a:rPr lang="en-US" smtClean="0"/>
              <a:t>12/9/2015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8C255-3886-49A1-9633-1D62906C2C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904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EF74B-AF83-4DE2-A86A-3D6E04F9E4C6}" type="datetimeFigureOut">
              <a:rPr lang="en-US" smtClean="0"/>
              <a:t>12/9/2015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8C255-3886-49A1-9633-1D62906C2C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6438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EF74B-AF83-4DE2-A86A-3D6E04F9E4C6}" type="datetimeFigureOut">
              <a:rPr lang="en-US" smtClean="0"/>
              <a:t>12/9/2015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8C255-3886-49A1-9633-1D62906C2C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29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EF74B-AF83-4DE2-A86A-3D6E04F9E4C6}" type="datetimeFigureOut">
              <a:rPr lang="en-US" smtClean="0"/>
              <a:t>12/9/2015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8C255-3886-49A1-9633-1D62906C2C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750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EF74B-AF83-4DE2-A86A-3D6E04F9E4C6}" type="datetimeFigureOut">
              <a:rPr lang="en-US" smtClean="0"/>
              <a:t>12/9/2015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8C255-3886-49A1-9633-1D62906C2C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460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EF74B-AF83-4DE2-A86A-3D6E04F9E4C6}" type="datetimeFigureOut">
              <a:rPr lang="en-US" smtClean="0"/>
              <a:t>12/9/2015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8C255-3886-49A1-9633-1D62906C2C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856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BEF74B-AF83-4DE2-A86A-3D6E04F9E4C6}" type="datetimeFigureOut">
              <a:rPr lang="en-US" smtClean="0"/>
              <a:t>12/9/2015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2F8C255-3886-49A1-9633-1D62906C2C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447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CMPE 226 Project Presentation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3584449"/>
            <a:ext cx="7766936" cy="1563284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Team Oceans</a:t>
            </a:r>
          </a:p>
          <a:p>
            <a:r>
              <a:rPr lang="en-US" dirty="0" smtClean="0"/>
              <a:t>Amit Dubey </a:t>
            </a:r>
          </a:p>
          <a:p>
            <a:r>
              <a:rPr lang="en-US" dirty="0" smtClean="0"/>
              <a:t>Harshad Kulkarni</a:t>
            </a:r>
          </a:p>
          <a:p>
            <a:r>
              <a:rPr lang="en-US" dirty="0" smtClean="0"/>
              <a:t>Prashant </a:t>
            </a:r>
            <a:r>
              <a:rPr lang="en-US" dirty="0" err="1" smtClean="0"/>
              <a:t>Rohilla</a:t>
            </a:r>
            <a:r>
              <a:rPr lang="en-US" dirty="0" smtClean="0"/>
              <a:t>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8039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E-Commerce Application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 smtClean="0"/>
              <a:t>Functionalities: </a:t>
            </a:r>
          </a:p>
          <a:p>
            <a:pPr marL="0" indent="0">
              <a:buNone/>
            </a:pPr>
            <a:r>
              <a:rPr lang="en-US" dirty="0" smtClean="0"/>
              <a:t>Customer: Signup, login,  view details, view orders, browse products, purchase, session.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Admin: Login, view customer information, view order information, view product information, Sales analytics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Data: </a:t>
            </a:r>
          </a:p>
          <a:p>
            <a:r>
              <a:rPr lang="en-US" dirty="0" smtClean="0"/>
              <a:t>User data from website signup functionality. </a:t>
            </a:r>
          </a:p>
          <a:p>
            <a:r>
              <a:rPr lang="en-US" dirty="0" smtClean="0"/>
              <a:t>Order Data generated from Purchase functionality</a:t>
            </a:r>
          </a:p>
          <a:p>
            <a:r>
              <a:rPr lang="en-US" dirty="0" smtClean="0"/>
              <a:t>Product Data from amazon.com  </a:t>
            </a:r>
          </a:p>
          <a:p>
            <a:r>
              <a:rPr lang="en-US" dirty="0" smtClean="0"/>
              <a:t>Orders data – generated randomized orders from web services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1205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Technology Stack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Web Technologies: </a:t>
            </a:r>
          </a:p>
          <a:p>
            <a:pPr lvl="1"/>
            <a:r>
              <a:rPr lang="en-US" dirty="0" smtClean="0"/>
              <a:t>Node.js </a:t>
            </a:r>
            <a:endParaRPr lang="en-US" dirty="0"/>
          </a:p>
          <a:p>
            <a:pPr lvl="1"/>
            <a:r>
              <a:rPr lang="en-US" dirty="0" err="1" smtClean="0"/>
              <a:t>Jquery</a:t>
            </a:r>
            <a:r>
              <a:rPr lang="en-US" dirty="0" smtClean="0"/>
              <a:t> , Ajax</a:t>
            </a:r>
          </a:p>
          <a:p>
            <a:pPr lvl="1"/>
            <a:r>
              <a:rPr lang="en-US" dirty="0" smtClean="0"/>
              <a:t>HTML, </a:t>
            </a:r>
            <a:r>
              <a:rPr lang="en-US" dirty="0" err="1" smtClean="0"/>
              <a:t>highcharts</a:t>
            </a:r>
            <a:r>
              <a:rPr lang="en-US" dirty="0" smtClean="0"/>
              <a:t>, D3.js</a:t>
            </a:r>
          </a:p>
          <a:p>
            <a:pPr lvl="1"/>
            <a:r>
              <a:rPr lang="en-US" dirty="0" err="1" smtClean="0"/>
              <a:t>BootStrap</a:t>
            </a:r>
            <a:endParaRPr lang="en-US" dirty="0" smtClean="0"/>
          </a:p>
          <a:p>
            <a:pPr lvl="1"/>
            <a:r>
              <a:rPr lang="en-US" dirty="0"/>
              <a:t> </a:t>
            </a:r>
            <a:r>
              <a:rPr lang="en-US" dirty="0" err="1" smtClean="0"/>
              <a:t>Json</a:t>
            </a:r>
            <a:r>
              <a:rPr lang="en-US" dirty="0" smtClean="0"/>
              <a:t> </a:t>
            </a:r>
          </a:p>
          <a:p>
            <a:r>
              <a:rPr lang="en-US" dirty="0" smtClean="0"/>
              <a:t>Database Technologies: </a:t>
            </a:r>
          </a:p>
          <a:p>
            <a:pPr lvl="1"/>
            <a:r>
              <a:rPr lang="en-US" dirty="0" smtClean="0"/>
              <a:t>Amazon RDS MySQL </a:t>
            </a:r>
          </a:p>
          <a:p>
            <a:pPr lvl="1"/>
            <a:r>
              <a:rPr lang="en-US" dirty="0" smtClean="0"/>
              <a:t> MongoDB </a:t>
            </a:r>
            <a:r>
              <a:rPr lang="en-US" dirty="0" err="1" smtClean="0"/>
              <a:t>MongoLab</a:t>
            </a:r>
            <a:endParaRPr lang="en-US" dirty="0" smtClean="0"/>
          </a:p>
          <a:p>
            <a:pPr lvl="1"/>
            <a:r>
              <a:rPr lang="en-US" dirty="0" smtClean="0"/>
              <a:t>Mongoose ORM for MongoDB</a:t>
            </a:r>
          </a:p>
          <a:p>
            <a:pPr marL="457200" lvl="1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43251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Models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   Operational Model :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 smtClean="0"/>
              <a:t>Day to day e commerce applications operations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 smtClean="0"/>
              <a:t>1:1 , 1:m, m:m relationships 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 </a:t>
            </a:r>
            <a:r>
              <a:rPr lang="en-US" dirty="0" smtClean="0"/>
              <a:t>NoSQL for product catalog </a:t>
            </a: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r>
              <a:rPr lang="en-US" dirty="0" smtClean="0"/>
              <a:t>Analytical Model: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 smtClean="0"/>
              <a:t>Admin Dashboard ,Customer Information, Order Information, Product Information, Sales Analytics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 smtClean="0"/>
              <a:t>Relational Schema, Star Schema, Select, joins, Insert, Drill up, drill </a:t>
            </a:r>
            <a:r>
              <a:rPr lang="en-US" dirty="0" smtClean="0"/>
              <a:t>down, Slice, Dice, Pivot.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1394897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 Diagram	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9311" y="2160588"/>
            <a:ext cx="6673416" cy="3881437"/>
          </a:xfrm>
        </p:spPr>
      </p:pic>
    </p:spTree>
    <p:extLst>
      <p:ext uri="{BB962C8B-B14F-4D97-AF65-F5344CB8AC3E}">
        <p14:creationId xmlns:p14="http://schemas.microsoft.com/office/powerpoint/2010/main" val="10061239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Relational Schema</a:t>
            </a:r>
            <a:endParaRPr lang="en-US" dirty="0"/>
          </a:p>
        </p:txBody>
      </p:sp>
      <p:pic>
        <p:nvPicPr>
          <p:cNvPr id="5" name="image43.png" descr="erdplus-diagram (2).pn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51706" y="2162969"/>
            <a:ext cx="8048625" cy="3876675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1826025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Star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image32.png" descr="erdplus-diagram (3).png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655064" y="2421890"/>
            <a:ext cx="7412736" cy="3009646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11898889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451007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84</TotalTime>
  <Words>186</Words>
  <Application>Microsoft Office PowerPoint</Application>
  <PresentationFormat>Widescreen</PresentationFormat>
  <Paragraphs>42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Trebuchet MS</vt:lpstr>
      <vt:lpstr>Wingdings</vt:lpstr>
      <vt:lpstr>Wingdings 3</vt:lpstr>
      <vt:lpstr>Facet</vt:lpstr>
      <vt:lpstr>CMPE 226 Project Presentation  </vt:lpstr>
      <vt:lpstr>E-Commerce Application</vt:lpstr>
      <vt:lpstr>Technology Stack </vt:lpstr>
      <vt:lpstr>Data Models </vt:lpstr>
      <vt:lpstr>ER Diagram </vt:lpstr>
      <vt:lpstr>Relational Schema</vt:lpstr>
      <vt:lpstr>Star Schema</vt:lpstr>
      <vt:lpstr>Demo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CMPE 226 Project Presentation  </dc:title>
  <dc:creator>harshad kulkarni</dc:creator>
  <cp:lastModifiedBy>harshad kulkarni</cp:lastModifiedBy>
  <cp:revision>14</cp:revision>
  <dcterms:created xsi:type="dcterms:W3CDTF">2015-12-03T01:03:23Z</dcterms:created>
  <dcterms:modified xsi:type="dcterms:W3CDTF">2015-12-09T09:58:33Z</dcterms:modified>
</cp:coreProperties>
</file>