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 snapToGrid="0" snapToObjects="1">
      <p:cViewPr varScale="1">
        <p:scale>
          <a:sx n="126" d="100"/>
          <a:sy n="126" d="100"/>
        </p:scale>
        <p:origin x="-112" y="-10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4EC95-2915-2749-B907-DE40C79432E7}" type="datetimeFigureOut">
              <a:rPr lang="en-US" smtClean="0"/>
              <a:t>5/7/17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4D45BAF-DA3B-C74A-896B-9B3967A6EC3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30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a/sjsu.edu/epics-sjsu/future-projects" TargetMode="External"/><Relationship Id="rId4" Type="http://schemas.openxmlformats.org/officeDocument/2006/relationships/hyperlink" Target="mailto:Keith.perry@sjsu.edu" TargetMode="External"/><Relationship Id="rId5" Type="http://schemas.openxmlformats.org/officeDocument/2006/relationships/hyperlink" Target="https://www.linkedin.com/in/keithcperry/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sites.google.com/a/sjsu.edu/epics-%20sjs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811" y="850425"/>
            <a:ext cx="8637073" cy="2541431"/>
          </a:xfrm>
        </p:spPr>
        <p:txBody>
          <a:bodyPr>
            <a:normAutofit/>
          </a:bodyPr>
          <a:lstStyle/>
          <a:p>
            <a:r>
              <a:rPr lang="en-US" b="1" dirty="0" smtClean="0"/>
              <a:t>EPICS</a:t>
            </a:r>
            <a:br>
              <a:rPr lang="en-US" b="1" dirty="0" smtClean="0"/>
            </a:br>
            <a:r>
              <a:rPr lang="en-US" sz="2700" dirty="0" smtClean="0"/>
              <a:t>Service </a:t>
            </a:r>
            <a:r>
              <a:rPr lang="en-US" sz="2700" dirty="0"/>
              <a:t>learning Design Program </a:t>
            </a:r>
            <a:br>
              <a:rPr lang="en-US" sz="2700" dirty="0"/>
            </a:br>
            <a:r>
              <a:rPr lang="en-US" sz="2700" dirty="0"/>
              <a:t>partnering with Community </a:t>
            </a:r>
            <a:r>
              <a:rPr lang="en-US" sz="2700" dirty="0" smtClean="0"/>
              <a:t>Organizations</a:t>
            </a:r>
            <a:endParaRPr lang="en-US" sz="27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9810" y="3495110"/>
            <a:ext cx="9762189" cy="2405383"/>
          </a:xfrm>
        </p:spPr>
        <p:txBody>
          <a:bodyPr>
            <a:normAutofit/>
          </a:bodyPr>
          <a:lstStyle/>
          <a:p>
            <a:r>
              <a:rPr lang="en-US" sz="2200" dirty="0" smtClean="0"/>
              <a:t>senior Project or 1 Unit Elective </a:t>
            </a:r>
          </a:p>
          <a:p>
            <a:endParaRPr lang="en-US" sz="2200" dirty="0"/>
          </a:p>
          <a:p>
            <a:r>
              <a:rPr lang="en-US" dirty="0" smtClean="0"/>
              <a:t>Keith C. Perry</a:t>
            </a:r>
          </a:p>
          <a:p>
            <a:r>
              <a:rPr lang="en-US" dirty="0" smtClean="0"/>
              <a:t>Director, EPICS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325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>
            <a:normAutofit/>
          </a:bodyPr>
          <a:lstStyle/>
          <a:p>
            <a:r>
              <a:rPr lang="en-US" dirty="0" smtClean="0"/>
              <a:t>Multidisciplinary</a:t>
            </a:r>
          </a:p>
          <a:p>
            <a:r>
              <a:rPr lang="en-US" dirty="0" smtClean="0"/>
              <a:t>New Maker </a:t>
            </a:r>
            <a:r>
              <a:rPr lang="en-US" dirty="0"/>
              <a:t>Space </a:t>
            </a:r>
            <a:r>
              <a:rPr lang="en-US" dirty="0" smtClean="0"/>
              <a:t>(Fall, 2017)</a:t>
            </a:r>
            <a:endParaRPr lang="en-US" dirty="0"/>
          </a:p>
          <a:p>
            <a:pPr lvl="1"/>
            <a:r>
              <a:rPr lang="en-US" dirty="0" smtClean="0"/>
              <a:t>CNC</a:t>
            </a:r>
            <a:r>
              <a:rPr lang="en-US" dirty="0"/>
              <a:t>, 3D Printer, Water J</a:t>
            </a:r>
            <a:r>
              <a:rPr lang="en-US" dirty="0" smtClean="0"/>
              <a:t>et Cutter</a:t>
            </a:r>
            <a:endParaRPr lang="en-US" dirty="0"/>
          </a:p>
          <a:p>
            <a:r>
              <a:rPr lang="en-US" dirty="0" smtClean="0"/>
              <a:t>Real Customers </a:t>
            </a:r>
          </a:p>
          <a:p>
            <a:r>
              <a:rPr lang="en-US" dirty="0" smtClean="0"/>
              <a:t>Real Funding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Technical, Professional, and Personal Growth</a:t>
            </a:r>
          </a:p>
        </p:txBody>
      </p:sp>
    </p:spTree>
    <p:extLst>
      <p:ext uri="{BB962C8B-B14F-4D97-AF65-F5344CB8AC3E}">
        <p14:creationId xmlns:p14="http://schemas.microsoft.com/office/powerpoint/2010/main" val="318593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</a:t>
            </a:r>
            <a:r>
              <a:rPr lang="en-US" dirty="0" smtClean="0"/>
              <a:t>Projects 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Hygiene for Homeless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Underwater </a:t>
            </a:r>
            <a:r>
              <a:rPr lang="en-US" dirty="0" smtClean="0"/>
              <a:t>ROV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ME </a:t>
            </a:r>
            <a:r>
              <a:rPr lang="en-US" dirty="0" smtClean="0"/>
              <a:t>&amp; </a:t>
            </a:r>
            <a:r>
              <a:rPr lang="en-US" dirty="0" smtClean="0"/>
              <a:t>CMPE</a:t>
            </a: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Spartan </a:t>
            </a:r>
            <a:r>
              <a:rPr lang="en-US" dirty="0" err="1" smtClean="0"/>
              <a:t>Superway</a:t>
            </a:r>
            <a:endParaRPr lang="en-US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CMPE </a:t>
            </a:r>
            <a:r>
              <a:rPr lang="en-US" dirty="0" smtClean="0"/>
              <a:t>in an ME </a:t>
            </a:r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7108" y="5490001"/>
            <a:ext cx="8455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/>
              <a:t>* Senior Project Majors </a:t>
            </a:r>
            <a:r>
              <a:rPr lang="en-US" dirty="0" smtClean="0"/>
              <a:t>listed.  </a:t>
            </a:r>
            <a:r>
              <a:rPr lang="en-US" dirty="0" smtClean="0"/>
              <a:t>Other</a:t>
            </a:r>
            <a:r>
              <a:rPr lang="en-US" dirty="0" smtClean="0"/>
              <a:t> </a:t>
            </a:r>
            <a:r>
              <a:rPr lang="en-US" dirty="0"/>
              <a:t>engineering </a:t>
            </a:r>
            <a:r>
              <a:rPr lang="en-US" dirty="0" smtClean="0"/>
              <a:t>majors may also join for </a:t>
            </a:r>
            <a:r>
              <a:rPr lang="en-US" dirty="0"/>
              <a:t>1 unit courses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737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projects 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253" y="2041406"/>
            <a:ext cx="5243599" cy="3448595"/>
          </a:xfrm>
        </p:spPr>
        <p:txBody>
          <a:bodyPr>
            <a:noAutofit/>
          </a:bodyPr>
          <a:lstStyle/>
          <a:p>
            <a:r>
              <a:rPr lang="en-US" sz="2200" dirty="0" smtClean="0"/>
              <a:t>SJSU Bio-Diesel Food Truck</a:t>
            </a:r>
          </a:p>
          <a:p>
            <a:pPr lvl="1"/>
            <a:r>
              <a:rPr lang="en-US" sz="2000" i="1" dirty="0" smtClean="0"/>
              <a:t>ME</a:t>
            </a:r>
          </a:p>
          <a:p>
            <a:r>
              <a:rPr lang="en-US" sz="2200" dirty="0" smtClean="0"/>
              <a:t>Sustainable Community Gardening</a:t>
            </a:r>
          </a:p>
          <a:p>
            <a:pPr lvl="1"/>
            <a:r>
              <a:rPr lang="en-US" sz="2000" i="1" dirty="0" smtClean="0"/>
              <a:t>ME, CMPE &amp; SE</a:t>
            </a:r>
          </a:p>
          <a:p>
            <a:r>
              <a:rPr lang="en-US" sz="2200" dirty="0" smtClean="0"/>
              <a:t>Human Trafficking</a:t>
            </a:r>
          </a:p>
          <a:p>
            <a:pPr lvl="1"/>
            <a:r>
              <a:rPr lang="en-US" sz="2000" i="1" dirty="0" smtClean="0"/>
              <a:t>ME &amp; 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449217" y="2041406"/>
            <a:ext cx="4513744" cy="3441520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/>
              <a:t>Tech </a:t>
            </a:r>
            <a:r>
              <a:rPr lang="en-US" sz="2400" dirty="0" smtClean="0"/>
              <a:t>Museum Display</a:t>
            </a:r>
            <a:endParaRPr lang="en-US" sz="2400" dirty="0"/>
          </a:p>
          <a:p>
            <a:pPr marL="742950" lvl="1" indent="-285750">
              <a:buFont typeface="Arial" charset="0"/>
              <a:buChar char="•"/>
            </a:pPr>
            <a:r>
              <a:rPr lang="en-US" sz="2000" i="1" dirty="0" smtClean="0"/>
              <a:t>ME, CMPE, &amp; SE </a:t>
            </a:r>
            <a:endParaRPr lang="en-US" sz="2000" i="1" dirty="0"/>
          </a:p>
          <a:p>
            <a:pPr marL="285750" indent="-285750">
              <a:buFont typeface="Arial" charset="0"/>
              <a:buChar char="•"/>
            </a:pPr>
            <a:r>
              <a:rPr lang="en-US" sz="2400" dirty="0"/>
              <a:t>Light </a:t>
            </a:r>
            <a:r>
              <a:rPr lang="en-US" sz="2400" dirty="0" smtClean="0"/>
              <a:t>Tower Prototype</a:t>
            </a:r>
            <a:endParaRPr lang="en-US" sz="2400" dirty="0"/>
          </a:p>
          <a:p>
            <a:pPr marL="742950" lvl="1" indent="-285750">
              <a:buFont typeface="Arial" charset="0"/>
              <a:buChar char="•"/>
            </a:pPr>
            <a:r>
              <a:rPr lang="en-US" sz="2000" i="1" dirty="0" smtClean="0"/>
              <a:t>ME, CMPE, &amp; SE</a:t>
            </a:r>
            <a:endParaRPr lang="en-US" sz="2000" i="1" dirty="0"/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Veteran Tiny </a:t>
            </a:r>
            <a:r>
              <a:rPr lang="en-US" sz="2400" dirty="0"/>
              <a:t>House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2000" i="1" dirty="0" smtClean="0"/>
              <a:t>ME &amp; CMPE</a:t>
            </a:r>
          </a:p>
          <a:p>
            <a:r>
              <a:rPr lang="en-US" sz="2400" dirty="0"/>
              <a:t>MLK Library </a:t>
            </a:r>
            <a:r>
              <a:rPr lang="en-US" sz="2400" dirty="0" smtClean="0"/>
              <a:t>Condenser</a:t>
            </a:r>
            <a:endParaRPr lang="en-US" sz="2400" dirty="0"/>
          </a:p>
          <a:p>
            <a:pPr lvl="1"/>
            <a:r>
              <a:rPr lang="en-US" sz="2000" i="1" dirty="0"/>
              <a:t>ME &amp; </a:t>
            </a:r>
            <a:r>
              <a:rPr lang="en-US" sz="2000" i="1" dirty="0" smtClean="0"/>
              <a:t>CMPE</a:t>
            </a:r>
            <a:endParaRPr lang="en-US" sz="20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257108" y="5490001"/>
            <a:ext cx="8455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/>
              <a:t>* Senior Project Majors </a:t>
            </a:r>
            <a:r>
              <a:rPr lang="en-US" dirty="0" smtClean="0"/>
              <a:t>listed.  </a:t>
            </a:r>
            <a:r>
              <a:rPr lang="en-US" dirty="0" smtClean="0"/>
              <a:t>Other</a:t>
            </a:r>
            <a:r>
              <a:rPr lang="en-US" dirty="0" smtClean="0"/>
              <a:t> </a:t>
            </a:r>
            <a:r>
              <a:rPr lang="en-US" dirty="0"/>
              <a:t>engineering </a:t>
            </a:r>
            <a:r>
              <a:rPr lang="en-US" dirty="0" smtClean="0"/>
              <a:t>majors may also join for </a:t>
            </a:r>
            <a:r>
              <a:rPr lang="en-US" dirty="0"/>
              <a:t>1 unit courses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823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hlinkClick r:id="rId2"/>
              </a:rPr>
              <a:t/>
            </a:r>
            <a:br>
              <a:rPr lang="en-US" sz="2000" b="1" dirty="0">
                <a:hlinkClick r:id="rId2"/>
              </a:rPr>
            </a:br>
            <a:r>
              <a:rPr lang="en-US" sz="2800" dirty="0"/>
              <a:t>Showcase:  May 16 6-9 </a:t>
            </a:r>
            <a:r>
              <a:rPr lang="en-US" sz="2800" dirty="0" smtClean="0"/>
              <a:t>PM </a:t>
            </a:r>
            <a:r>
              <a:rPr lang="en-US" sz="2800" dirty="0"/>
              <a:t>ENGR 285 </a:t>
            </a:r>
            <a:br>
              <a:rPr lang="en-US" sz="2800" dirty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/>
              <a:t/>
            </a:r>
            <a:br>
              <a:rPr lang="en-US" sz="2000" b="1"/>
            </a:br>
            <a:r>
              <a:rPr lang="en-US" sz="1400" u="sng" smtClean="0">
                <a:hlinkClick r:id="rId3"/>
              </a:rPr>
              <a:t>https</a:t>
            </a:r>
            <a:r>
              <a:rPr lang="en-US" sz="1400" u="sng" dirty="0">
                <a:hlinkClick r:id="rId3"/>
              </a:rPr>
              <a:t>://sites.google.com/a/sjsu.edu/epics-sjsu/future-projects</a:t>
            </a:r>
            <a:r>
              <a:rPr lang="en-US" sz="1400" dirty="0"/>
              <a:t> </a:t>
            </a:r>
            <a:endParaRPr lang="en-US" sz="1400" dirty="0">
              <a:solidFill>
                <a:srgbClr val="CCFFCC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39028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senior Project </a:t>
            </a:r>
            <a:r>
              <a:rPr lang="en-US" b="1" u="sng" dirty="0"/>
              <a:t>ENGR 195C/D</a:t>
            </a:r>
            <a:r>
              <a:rPr lang="en-US" dirty="0"/>
              <a:t>  </a:t>
            </a:r>
            <a:br>
              <a:rPr lang="en-US" dirty="0"/>
            </a:br>
            <a:r>
              <a:rPr lang="en-US" i="1" dirty="0"/>
              <a:t>Elective </a:t>
            </a:r>
            <a:r>
              <a:rPr lang="en-US" b="1" u="sng" dirty="0"/>
              <a:t>ENGR 060SL/160SL</a:t>
            </a:r>
            <a:r>
              <a:rPr lang="en-US" dirty="0"/>
              <a:t>  - Work with graduating </a:t>
            </a:r>
            <a:r>
              <a:rPr lang="en-US" dirty="0" smtClean="0"/>
              <a:t>seniors</a:t>
            </a:r>
          </a:p>
          <a:p>
            <a:r>
              <a:rPr lang="en-US" dirty="0" smtClean="0">
                <a:hlinkClick r:id="rId4"/>
              </a:rPr>
              <a:t>Keith.perry@</a:t>
            </a:r>
            <a:r>
              <a:rPr lang="en-US" dirty="0" smtClean="0">
                <a:hlinkClick r:id="rId4"/>
              </a:rPr>
              <a:t>sjsu.edu</a:t>
            </a:r>
            <a:endParaRPr lang="en-US" dirty="0"/>
          </a:p>
          <a:p>
            <a:r>
              <a:rPr lang="en-US" dirty="0" smtClean="0">
                <a:hlinkClick r:id="rId5"/>
              </a:rPr>
              <a:t>https</a:t>
            </a:r>
            <a:r>
              <a:rPr lang="en-US" dirty="0">
                <a:hlinkClick r:id="rId5"/>
              </a:rPr>
              <a:t>://www.linkedin.com/in/keithcperry</a:t>
            </a:r>
            <a:r>
              <a:rPr lang="en-US" dirty="0" smtClean="0">
                <a:hlinkClick r:id="rId5"/>
              </a:rPr>
              <a:t>/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64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2116</TotalTime>
  <Words>155</Words>
  <Application>Microsoft Macintosh PowerPoint</Application>
  <PresentationFormat>Custom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Gallery</vt:lpstr>
      <vt:lpstr>EPICS Service learning Design Program  partnering with Community Organizations</vt:lpstr>
      <vt:lpstr>Community engagement</vt:lpstr>
      <vt:lpstr>Continuing Projects *</vt:lpstr>
      <vt:lpstr>Upcoming projects *</vt:lpstr>
      <vt:lpstr> Showcase:  May 16 6-9 PM ENGR 285    https://sites.google.com/a/sjsu.edu/epics-sjsu/future-projects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EPICS</dc:title>
  <dc:creator>alejandra lopez</dc:creator>
  <cp:lastModifiedBy>Keith Perry</cp:lastModifiedBy>
  <cp:revision>31</cp:revision>
  <dcterms:created xsi:type="dcterms:W3CDTF">2017-05-02T07:29:16Z</dcterms:created>
  <dcterms:modified xsi:type="dcterms:W3CDTF">2017-05-08T04:48:12Z</dcterms:modified>
</cp:coreProperties>
</file>